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333" r:id="rId2"/>
    <p:sldId id="379" r:id="rId3"/>
    <p:sldId id="319" r:id="rId4"/>
    <p:sldId id="344" r:id="rId5"/>
    <p:sldId id="345" r:id="rId6"/>
    <p:sldId id="351" r:id="rId7"/>
    <p:sldId id="341" r:id="rId8"/>
    <p:sldId id="334" r:id="rId9"/>
    <p:sldId id="335" r:id="rId10"/>
    <p:sldId id="336" r:id="rId11"/>
    <p:sldId id="342" r:id="rId12"/>
    <p:sldId id="343" r:id="rId13"/>
    <p:sldId id="346" r:id="rId14"/>
    <p:sldId id="349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62" r:id="rId26"/>
    <p:sldId id="369" r:id="rId27"/>
    <p:sldId id="340" r:id="rId28"/>
    <p:sldId id="339" r:id="rId29"/>
    <p:sldId id="363" r:id="rId30"/>
    <p:sldId id="370" r:id="rId31"/>
    <p:sldId id="371" r:id="rId32"/>
    <p:sldId id="368" r:id="rId33"/>
    <p:sldId id="372" r:id="rId34"/>
    <p:sldId id="373" r:id="rId35"/>
    <p:sldId id="374" r:id="rId36"/>
    <p:sldId id="365" r:id="rId37"/>
    <p:sldId id="381" r:id="rId38"/>
    <p:sldId id="377" r:id="rId39"/>
    <p:sldId id="378" r:id="rId40"/>
    <p:sldId id="338" r:id="rId41"/>
    <p:sldId id="364" r:id="rId42"/>
    <p:sldId id="337" r:id="rId43"/>
    <p:sldId id="348" r:id="rId44"/>
    <p:sldId id="347" r:id="rId45"/>
    <p:sldId id="376" r:id="rId46"/>
    <p:sldId id="375" r:id="rId47"/>
    <p:sldId id="382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BFE"/>
    <a:srgbClr val="E9F1FD"/>
    <a:srgbClr val="CCD7F4"/>
    <a:srgbClr val="F1E7FF"/>
    <a:srgbClr val="23FBF6"/>
    <a:srgbClr val="F6E7FF"/>
    <a:srgbClr val="F0B7FB"/>
    <a:srgbClr val="E7CBE4"/>
    <a:srgbClr val="ECC6E7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Tampungan Tanggal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28C50-829D-4A00-922D-0D05B868B42A}" type="datetimeFigureOut">
              <a:rPr lang="en-ID" smtClean="0"/>
              <a:t>19/05/2025</a:t>
            </a:fld>
            <a:endParaRPr lang="en-ID"/>
          </a:p>
        </p:txBody>
      </p:sp>
      <p:sp>
        <p:nvSpPr>
          <p:cNvPr id="4" name="Tampung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Tampungan Catatan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6" name="Tampungan Ka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Tampungan Nomor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078B4-A9E9-486D-8DC5-6BED33D6097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9231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522eb7919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522eb7919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1097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522eb7919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522eb7919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2204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078B4-A9E9-486D-8DC5-6BED33D60976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2351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078B4-A9E9-486D-8DC5-6BED33D60976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6660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078B4-A9E9-486D-8DC5-6BED33D60976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4391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4dfce81f1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4dfce81f19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8052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078B4-A9E9-486D-8DC5-6BED33D60976}" type="slidenum">
              <a:rPr lang="en-ID" smtClean="0"/>
              <a:t>45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725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bg>
      <p:bgPr>
        <a:solidFill>
          <a:srgbClr val="EFEFEF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/>
          <p:nvPr/>
        </p:nvSpPr>
        <p:spPr>
          <a:xfrm>
            <a:off x="0" y="741333"/>
            <a:ext cx="1851600" cy="235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3"/>
              </a:solidFill>
            </a:endParaRPr>
          </a:p>
        </p:txBody>
      </p: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141596" y="2222033"/>
            <a:ext cx="3168400" cy="119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1"/>
          </p:nvPr>
        </p:nvSpPr>
        <p:spPr>
          <a:xfrm flipH="1">
            <a:off x="1141593" y="3681033"/>
            <a:ext cx="4091600" cy="15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5"/>
          <p:cNvSpPr/>
          <p:nvPr/>
        </p:nvSpPr>
        <p:spPr>
          <a:xfrm flipH="1">
            <a:off x="8864967" y="4915933"/>
            <a:ext cx="3379600" cy="19420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42294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4">
  <p:cSld name="Title + Text 4">
    <p:bg>
      <p:bgPr>
        <a:solidFill>
          <a:srgbClr val="EFEFEF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0" y="1157900"/>
            <a:ext cx="1851600" cy="235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3"/>
              </a:solidFill>
            </a:endParaRPr>
          </a:p>
        </p:txBody>
      </p:sp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 flipH="1">
            <a:off x="1141599" y="2274064"/>
            <a:ext cx="3521200" cy="119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ubTitle" idx="1"/>
          </p:nvPr>
        </p:nvSpPr>
        <p:spPr>
          <a:xfrm>
            <a:off x="1141733" y="3663100"/>
            <a:ext cx="3732000" cy="2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050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">
  <p:cSld name="Three columns ">
    <p:bg>
      <p:bgPr>
        <a:solidFill>
          <a:srgbClr val="EFEFEF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subTitle" idx="1"/>
          </p:nvPr>
        </p:nvSpPr>
        <p:spPr>
          <a:xfrm>
            <a:off x="6314707" y="2042271"/>
            <a:ext cx="4658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ubTitle" idx="2"/>
          </p:nvPr>
        </p:nvSpPr>
        <p:spPr>
          <a:xfrm>
            <a:off x="6314716" y="1621267"/>
            <a:ext cx="4658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subTitle" idx="3"/>
          </p:nvPr>
        </p:nvSpPr>
        <p:spPr>
          <a:xfrm>
            <a:off x="6314707" y="5408403"/>
            <a:ext cx="4658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subTitle" idx="4"/>
          </p:nvPr>
        </p:nvSpPr>
        <p:spPr>
          <a:xfrm>
            <a:off x="6314716" y="4987399"/>
            <a:ext cx="4658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subTitle" idx="5"/>
          </p:nvPr>
        </p:nvSpPr>
        <p:spPr>
          <a:xfrm>
            <a:off x="6314707" y="3725332"/>
            <a:ext cx="4658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ubTitle" idx="6"/>
          </p:nvPr>
        </p:nvSpPr>
        <p:spPr>
          <a:xfrm>
            <a:off x="6314716" y="3304329"/>
            <a:ext cx="4658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1" name="Google Shape;91;p12"/>
          <p:cNvSpPr/>
          <p:nvPr/>
        </p:nvSpPr>
        <p:spPr>
          <a:xfrm>
            <a:off x="0" y="741333"/>
            <a:ext cx="1851600" cy="31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92" name="Google Shape;92;p12"/>
          <p:cNvSpPr txBox="1">
            <a:spLocks noGrp="1"/>
          </p:cNvSpPr>
          <p:nvPr>
            <p:ph type="ctrTitle"/>
          </p:nvPr>
        </p:nvSpPr>
        <p:spPr>
          <a:xfrm>
            <a:off x="1264800" y="489067"/>
            <a:ext cx="74188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015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116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bg>
      <p:bgPr>
        <a:noFill/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596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Title + text 3">
    <p:bg>
      <p:bgPr>
        <a:solidFill>
          <a:srgbClr val="EFEFE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 flipH="1">
            <a:off x="10340399" y="1157900"/>
            <a:ext cx="1851600" cy="235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3"/>
              </a:solidFill>
            </a:endParaRPr>
          </a:p>
        </p:txBody>
      </p:sp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7529200" y="2337867"/>
            <a:ext cx="3521200" cy="119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None/>
              <a:defRPr sz="8000">
                <a:solidFill>
                  <a:srgbClr val="62BCBE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ubTitle" idx="1"/>
          </p:nvPr>
        </p:nvSpPr>
        <p:spPr>
          <a:xfrm flipH="1">
            <a:off x="7313467" y="3670800"/>
            <a:ext cx="3736800" cy="2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168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Four columns">
    <p:bg>
      <p:bgPr>
        <a:solidFill>
          <a:srgbClr val="EFEFEF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/>
          <p:nvPr/>
        </p:nvSpPr>
        <p:spPr>
          <a:xfrm>
            <a:off x="0" y="741333"/>
            <a:ext cx="1851600" cy="31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43" name="Google Shape;43;p6"/>
          <p:cNvSpPr txBox="1">
            <a:spLocks noGrp="1"/>
          </p:cNvSpPr>
          <p:nvPr>
            <p:ph type="subTitle" idx="1"/>
          </p:nvPr>
        </p:nvSpPr>
        <p:spPr>
          <a:xfrm>
            <a:off x="6943133" y="5062161"/>
            <a:ext cx="3180000" cy="4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ubTitle" idx="2"/>
          </p:nvPr>
        </p:nvSpPr>
        <p:spPr>
          <a:xfrm>
            <a:off x="6943133" y="2610467"/>
            <a:ext cx="3180000" cy="3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3"/>
          </p:nvPr>
        </p:nvSpPr>
        <p:spPr>
          <a:xfrm>
            <a:off x="6943133" y="2824633"/>
            <a:ext cx="38500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ubTitle" idx="4"/>
          </p:nvPr>
        </p:nvSpPr>
        <p:spPr>
          <a:xfrm>
            <a:off x="6943133" y="5303167"/>
            <a:ext cx="38500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4916000"/>
            <a:ext cx="2183200" cy="19420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1264800" y="480857"/>
            <a:ext cx="96860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5"/>
          </p:nvPr>
        </p:nvSpPr>
        <p:spPr>
          <a:xfrm>
            <a:off x="1940900" y="5062167"/>
            <a:ext cx="3548800" cy="4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ubTitle" idx="6"/>
          </p:nvPr>
        </p:nvSpPr>
        <p:spPr>
          <a:xfrm>
            <a:off x="1940900" y="2610467"/>
            <a:ext cx="3180000" cy="3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4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ubTitle" idx="7"/>
          </p:nvPr>
        </p:nvSpPr>
        <p:spPr>
          <a:xfrm>
            <a:off x="1940900" y="2824633"/>
            <a:ext cx="38500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ubTitle" idx="8"/>
          </p:nvPr>
        </p:nvSpPr>
        <p:spPr>
          <a:xfrm>
            <a:off x="1940900" y="5303167"/>
            <a:ext cx="38500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648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">
  <p:cSld name="Quote "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/>
          <p:nvPr/>
        </p:nvSpPr>
        <p:spPr>
          <a:xfrm flipH="1">
            <a:off x="-16" y="3873333"/>
            <a:ext cx="4130400" cy="316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3"/>
              </a:solidFill>
            </a:endParaRPr>
          </a:p>
        </p:txBody>
      </p:sp>
      <p:sp>
        <p:nvSpPr>
          <p:cNvPr id="59" name="Google Shape;59;p8"/>
          <p:cNvSpPr txBox="1">
            <a:spLocks noGrp="1"/>
          </p:cNvSpPr>
          <p:nvPr>
            <p:ph type="subTitle" idx="1"/>
          </p:nvPr>
        </p:nvSpPr>
        <p:spPr>
          <a:xfrm flipH="1">
            <a:off x="2014856" y="3875244"/>
            <a:ext cx="40680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None/>
              <a:defRPr sz="16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ubTitle" idx="2"/>
          </p:nvPr>
        </p:nvSpPr>
        <p:spPr>
          <a:xfrm flipH="1">
            <a:off x="2014951" y="2779667"/>
            <a:ext cx="4119200" cy="7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3C43"/>
              </a:buClr>
              <a:buSzPts val="1400"/>
              <a:buNone/>
              <a:defRPr sz="1867">
                <a:solidFill>
                  <a:srgbClr val="5B3C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3C43"/>
              </a:buClr>
              <a:buSzPts val="1400"/>
              <a:buNone/>
              <a:defRPr sz="1867">
                <a:solidFill>
                  <a:srgbClr val="5B3C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3C43"/>
              </a:buClr>
              <a:buSzPts val="1400"/>
              <a:buNone/>
              <a:defRPr sz="1867">
                <a:solidFill>
                  <a:srgbClr val="5B3C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3C43"/>
              </a:buClr>
              <a:buSzPts val="1400"/>
              <a:buNone/>
              <a:defRPr sz="1867">
                <a:solidFill>
                  <a:srgbClr val="5B3C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3C43"/>
              </a:buClr>
              <a:buSzPts val="1400"/>
              <a:buNone/>
              <a:defRPr sz="1867">
                <a:solidFill>
                  <a:srgbClr val="5B3C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3C43"/>
              </a:buClr>
              <a:buSzPts val="1400"/>
              <a:buNone/>
              <a:defRPr sz="1867">
                <a:solidFill>
                  <a:srgbClr val="5B3C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3C43"/>
              </a:buClr>
              <a:buSzPts val="1400"/>
              <a:buNone/>
              <a:defRPr sz="1867">
                <a:solidFill>
                  <a:srgbClr val="5B3C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3C43"/>
              </a:buClr>
              <a:buSzPts val="1400"/>
              <a:buNone/>
              <a:defRPr sz="1867">
                <a:solidFill>
                  <a:srgbClr val="5B3C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712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Six columns">
    <p:bg>
      <p:bgPr>
        <a:solidFill>
          <a:srgbClr val="EFEFE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subTitle" idx="1"/>
          </p:nvPr>
        </p:nvSpPr>
        <p:spPr>
          <a:xfrm>
            <a:off x="8252951" y="3094800"/>
            <a:ext cx="3234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ubTitle" idx="2"/>
          </p:nvPr>
        </p:nvSpPr>
        <p:spPr>
          <a:xfrm>
            <a:off x="783816" y="3094800"/>
            <a:ext cx="3234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ubTitle" idx="3"/>
          </p:nvPr>
        </p:nvSpPr>
        <p:spPr>
          <a:xfrm>
            <a:off x="4478816" y="3094800"/>
            <a:ext cx="3234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/>
          <p:nvPr/>
        </p:nvSpPr>
        <p:spPr>
          <a:xfrm flipH="1">
            <a:off x="10340400" y="741333"/>
            <a:ext cx="1851600" cy="31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4" name="Google Shape;74;p11"/>
          <p:cNvSpPr txBox="1">
            <a:spLocks noGrp="1"/>
          </p:cNvSpPr>
          <p:nvPr>
            <p:ph type="ctrTitle"/>
          </p:nvPr>
        </p:nvSpPr>
        <p:spPr>
          <a:xfrm flipH="1">
            <a:off x="1241200" y="489071"/>
            <a:ext cx="96860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ubTitle" idx="4"/>
          </p:nvPr>
        </p:nvSpPr>
        <p:spPr>
          <a:xfrm>
            <a:off x="8252957" y="2673795"/>
            <a:ext cx="3234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ubTitle" idx="5"/>
          </p:nvPr>
        </p:nvSpPr>
        <p:spPr>
          <a:xfrm>
            <a:off x="783800" y="2673795"/>
            <a:ext cx="3234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ubTitle" idx="6"/>
          </p:nvPr>
        </p:nvSpPr>
        <p:spPr>
          <a:xfrm>
            <a:off x="4478811" y="2673795"/>
            <a:ext cx="3234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ubTitle" idx="7"/>
          </p:nvPr>
        </p:nvSpPr>
        <p:spPr>
          <a:xfrm>
            <a:off x="8252951" y="5408407"/>
            <a:ext cx="3234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ubTitle" idx="8"/>
          </p:nvPr>
        </p:nvSpPr>
        <p:spPr>
          <a:xfrm>
            <a:off x="783816" y="5408407"/>
            <a:ext cx="3234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ubTitle" idx="9"/>
          </p:nvPr>
        </p:nvSpPr>
        <p:spPr>
          <a:xfrm>
            <a:off x="4478816" y="5408407"/>
            <a:ext cx="32344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subTitle" idx="13"/>
          </p:nvPr>
        </p:nvSpPr>
        <p:spPr>
          <a:xfrm>
            <a:off x="8252957" y="4987403"/>
            <a:ext cx="3234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subTitle" idx="14"/>
          </p:nvPr>
        </p:nvSpPr>
        <p:spPr>
          <a:xfrm>
            <a:off x="783800" y="4987403"/>
            <a:ext cx="3234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ubTitle" idx="15"/>
          </p:nvPr>
        </p:nvSpPr>
        <p:spPr>
          <a:xfrm>
            <a:off x="4478811" y="4987403"/>
            <a:ext cx="3234400" cy="4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867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 sz="1600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7826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Title + design 1">
    <p:bg>
      <p:bgPr>
        <a:solidFill>
          <a:srgbClr val="EFEFE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/>
          <p:nvPr/>
        </p:nvSpPr>
        <p:spPr>
          <a:xfrm flipH="1">
            <a:off x="10340400" y="741333"/>
            <a:ext cx="1851600" cy="31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ctrTitle"/>
          </p:nvPr>
        </p:nvSpPr>
        <p:spPr>
          <a:xfrm flipH="1">
            <a:off x="7926000" y="489067"/>
            <a:ext cx="30012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698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6001"/>
            <a:ext cx="444778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6001"/>
            <a:ext cx="444778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E93A-CF62-44A1-B24A-C3AA19DDB945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691E4-E427-43EF-AFF3-3E2C1DDD93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91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Staatliches"/>
              <a:buNone/>
              <a:defRPr sz="2800">
                <a:solidFill>
                  <a:schemeClr val="accent3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Josefin Sans"/>
              <a:buNone/>
              <a:defRPr sz="28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Josefin Sans"/>
              <a:buNone/>
              <a:defRPr sz="28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Josefin Sans"/>
              <a:buNone/>
              <a:defRPr sz="28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Josefin Sans"/>
              <a:buNone/>
              <a:defRPr sz="28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Josefin Sans"/>
              <a:buNone/>
              <a:defRPr sz="28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Josefin Sans"/>
              <a:buNone/>
              <a:defRPr sz="28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Josefin Sans"/>
              <a:buNone/>
              <a:defRPr sz="28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Josefin Sans"/>
              <a:buNone/>
              <a:defRPr sz="2800" b="1">
                <a:solidFill>
                  <a:schemeClr val="accent3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Char char="●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Char char="○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Char char="■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Char char="●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Char char="○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Char char="■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Char char="●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Char char="○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EFEFEF"/>
              </a:buClr>
              <a:buSzPts val="1100"/>
              <a:buFont typeface="Dosis ExtraLight"/>
              <a:buChar char="■"/>
              <a:defRPr sz="1100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40708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72625-EEBC-F0D7-4EFB-9E2F9E833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EC5EB-3566-6A3A-C3EF-BCC1FC815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932" y="1125417"/>
            <a:ext cx="10207558" cy="389499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it-IT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Due Deligence Report (DDR)</a:t>
            </a:r>
            <a:br>
              <a:rPr lang="it-IT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it-IT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Social Impact Assesment (SIA) In </a:t>
            </a:r>
            <a:br>
              <a:rPr lang="it-IT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it-IT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Sustainable Aquaculture Development Plan (SADP)</a:t>
            </a:r>
            <a:br>
              <a:rPr lang="en-ID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en-ID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&amp; </a:t>
            </a:r>
            <a:r>
              <a:rPr lang="en-ID" sz="3000" b="1" dirty="0" err="1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Dokumen</a:t>
            </a:r>
            <a:r>
              <a:rPr lang="en-ID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ID" sz="3000" b="1" dirty="0" err="1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Perencanaan</a:t>
            </a:r>
            <a:r>
              <a:rPr lang="en-ID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ID" sz="3000" b="1" dirty="0" err="1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Pembebasan</a:t>
            </a:r>
            <a:r>
              <a:rPr lang="en-ID" sz="3000" b="1" dirty="0">
                <a:solidFill>
                  <a:srgbClr val="00CC9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Tanah (DPPT)</a:t>
            </a:r>
            <a:endParaRPr lang="id-ID" sz="30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C62898-2E17-BFC1-F8FF-3FE56373C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156" y="162158"/>
            <a:ext cx="4700334" cy="114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6"/>
          <p:cNvSpPr txBox="1">
            <a:spLocks noGrp="1"/>
          </p:cNvSpPr>
          <p:nvPr>
            <p:ph type="title"/>
          </p:nvPr>
        </p:nvSpPr>
        <p:spPr>
          <a:xfrm>
            <a:off x="1919716" y="-148920"/>
            <a:ext cx="10204289" cy="1195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spcBef>
                <a:spcPts val="267"/>
              </a:spcBef>
              <a:buClr>
                <a:schemeClr val="dk1"/>
              </a:buClr>
            </a:pPr>
            <a:r>
              <a:rPr lang="en-US" sz="3200" dirty="0">
                <a:latin typeface="Segoe UI Black" panose="020B0A02040204020203" pitchFamily="34" charset="0"/>
                <a:ea typeface="Segoe UI Black" panose="020B0A02040204020203" pitchFamily="34" charset="0"/>
              </a:rPr>
              <a:t>Social Safeguards Activities</a:t>
            </a:r>
          </a:p>
        </p:txBody>
      </p:sp>
      <p:sp>
        <p:nvSpPr>
          <p:cNvPr id="349" name="Google Shape;349;p26"/>
          <p:cNvSpPr/>
          <p:nvPr/>
        </p:nvSpPr>
        <p:spPr>
          <a:xfrm>
            <a:off x="7451639" y="2222030"/>
            <a:ext cx="130767" cy="205005"/>
          </a:xfrm>
          <a:custGeom>
            <a:avLst/>
            <a:gdLst/>
            <a:ahLst/>
            <a:cxnLst/>
            <a:rect l="l" t="t" r="r" b="b"/>
            <a:pathLst>
              <a:path w="2230" h="3496" extrusionOk="0">
                <a:moveTo>
                  <a:pt x="1557" y="0"/>
                </a:moveTo>
                <a:cubicBezTo>
                  <a:pt x="1448" y="0"/>
                  <a:pt x="1331" y="32"/>
                  <a:pt x="1205" y="93"/>
                </a:cubicBezTo>
                <a:cubicBezTo>
                  <a:pt x="594" y="403"/>
                  <a:pt x="55" y="1393"/>
                  <a:pt x="5" y="2308"/>
                </a:cubicBezTo>
                <a:cubicBezTo>
                  <a:pt x="0" y="2355"/>
                  <a:pt x="0" y="2400"/>
                  <a:pt x="0" y="2448"/>
                </a:cubicBezTo>
                <a:cubicBezTo>
                  <a:pt x="0" y="3097"/>
                  <a:pt x="271" y="3496"/>
                  <a:pt x="670" y="3496"/>
                </a:cubicBezTo>
                <a:cubicBezTo>
                  <a:pt x="779" y="3496"/>
                  <a:pt x="898" y="3465"/>
                  <a:pt x="1021" y="3404"/>
                </a:cubicBezTo>
                <a:cubicBezTo>
                  <a:pt x="1635" y="3093"/>
                  <a:pt x="2171" y="2103"/>
                  <a:pt x="2223" y="1188"/>
                </a:cubicBezTo>
                <a:cubicBezTo>
                  <a:pt x="2226" y="1141"/>
                  <a:pt x="2229" y="1096"/>
                  <a:pt x="2229" y="1049"/>
                </a:cubicBezTo>
                <a:cubicBezTo>
                  <a:pt x="2229" y="926"/>
                  <a:pt x="2219" y="806"/>
                  <a:pt x="2199" y="701"/>
                </a:cubicBezTo>
                <a:cubicBezTo>
                  <a:pt x="2120" y="271"/>
                  <a:pt x="1888" y="11"/>
                  <a:pt x="15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84" name="Google Shape;384;p26"/>
          <p:cNvSpPr/>
          <p:nvPr/>
        </p:nvSpPr>
        <p:spPr>
          <a:xfrm flipH="1">
            <a:off x="11137277" y="5215634"/>
            <a:ext cx="1118561" cy="1397396"/>
          </a:xfrm>
          <a:custGeom>
            <a:avLst/>
            <a:gdLst/>
            <a:ahLst/>
            <a:cxnLst/>
            <a:rect l="l" t="t" r="r" b="b"/>
            <a:pathLst>
              <a:path w="4264" h="5327" extrusionOk="0">
                <a:moveTo>
                  <a:pt x="3206" y="1"/>
                </a:moveTo>
                <a:cubicBezTo>
                  <a:pt x="2530" y="1"/>
                  <a:pt x="1713" y="517"/>
                  <a:pt x="1157" y="1190"/>
                </a:cubicBezTo>
                <a:cubicBezTo>
                  <a:pt x="490" y="1995"/>
                  <a:pt x="11" y="3291"/>
                  <a:pt x="0" y="3919"/>
                </a:cubicBezTo>
                <a:lnTo>
                  <a:pt x="89" y="5327"/>
                </a:lnTo>
                <a:lnTo>
                  <a:pt x="871" y="4086"/>
                </a:lnTo>
                <a:cubicBezTo>
                  <a:pt x="1251" y="3073"/>
                  <a:pt x="2503" y="2353"/>
                  <a:pt x="3339" y="1777"/>
                </a:cubicBezTo>
                <a:cubicBezTo>
                  <a:pt x="4172" y="1200"/>
                  <a:pt x="4264" y="309"/>
                  <a:pt x="3587" y="64"/>
                </a:cubicBezTo>
                <a:cubicBezTo>
                  <a:pt x="3468" y="21"/>
                  <a:pt x="3340" y="1"/>
                  <a:pt x="320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85" name="Google Shape;385;p26"/>
          <p:cNvSpPr/>
          <p:nvPr/>
        </p:nvSpPr>
        <p:spPr>
          <a:xfrm flipH="1">
            <a:off x="11392258" y="5328170"/>
            <a:ext cx="894009" cy="1141369"/>
          </a:xfrm>
          <a:custGeom>
            <a:avLst/>
            <a:gdLst/>
            <a:ahLst/>
            <a:cxnLst/>
            <a:rect l="l" t="t" r="r" b="b"/>
            <a:pathLst>
              <a:path w="3408" h="4351" extrusionOk="0">
                <a:moveTo>
                  <a:pt x="3357" y="0"/>
                </a:moveTo>
                <a:cubicBezTo>
                  <a:pt x="3352" y="0"/>
                  <a:pt x="3347" y="1"/>
                  <a:pt x="3343" y="2"/>
                </a:cubicBezTo>
                <a:cubicBezTo>
                  <a:pt x="2275" y="377"/>
                  <a:pt x="474" y="2123"/>
                  <a:pt x="8" y="4296"/>
                </a:cubicBezTo>
                <a:cubicBezTo>
                  <a:pt x="1" y="4320"/>
                  <a:pt x="18" y="4344"/>
                  <a:pt x="41" y="4351"/>
                </a:cubicBezTo>
                <a:lnTo>
                  <a:pt x="55" y="4351"/>
                </a:lnTo>
                <a:cubicBezTo>
                  <a:pt x="76" y="4351"/>
                  <a:pt x="93" y="4337"/>
                  <a:pt x="96" y="4317"/>
                </a:cubicBezTo>
                <a:cubicBezTo>
                  <a:pt x="555" y="2175"/>
                  <a:pt x="2323" y="458"/>
                  <a:pt x="3374" y="91"/>
                </a:cubicBezTo>
                <a:cubicBezTo>
                  <a:pt x="3397" y="80"/>
                  <a:pt x="3407" y="57"/>
                  <a:pt x="3401" y="30"/>
                </a:cubicBezTo>
                <a:cubicBezTo>
                  <a:pt x="3393" y="11"/>
                  <a:pt x="3375" y="0"/>
                  <a:pt x="33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grpSp>
        <p:nvGrpSpPr>
          <p:cNvPr id="386" name="Google Shape;386;p26"/>
          <p:cNvGrpSpPr/>
          <p:nvPr/>
        </p:nvGrpSpPr>
        <p:grpSpPr>
          <a:xfrm>
            <a:off x="11322912" y="5925219"/>
            <a:ext cx="974805" cy="907376"/>
            <a:chOff x="8492184" y="4443914"/>
            <a:chExt cx="731104" cy="680532"/>
          </a:xfrm>
        </p:grpSpPr>
        <p:sp>
          <p:nvSpPr>
            <p:cNvPr id="387" name="Google Shape;387;p26"/>
            <p:cNvSpPr/>
            <p:nvPr/>
          </p:nvSpPr>
          <p:spPr>
            <a:xfrm flipH="1">
              <a:off x="8492184" y="4443914"/>
              <a:ext cx="718316" cy="680532"/>
            </a:xfrm>
            <a:custGeom>
              <a:avLst/>
              <a:gdLst/>
              <a:ahLst/>
              <a:cxnLst/>
              <a:rect l="l" t="t" r="r" b="b"/>
              <a:pathLst>
                <a:path w="3651" h="3459" extrusionOk="0">
                  <a:moveTo>
                    <a:pt x="2642" y="1"/>
                  </a:moveTo>
                  <a:cubicBezTo>
                    <a:pt x="2584" y="1"/>
                    <a:pt x="2524" y="4"/>
                    <a:pt x="2462" y="11"/>
                  </a:cubicBezTo>
                  <a:cubicBezTo>
                    <a:pt x="1666" y="96"/>
                    <a:pt x="251" y="1153"/>
                    <a:pt x="0" y="2782"/>
                  </a:cubicBezTo>
                  <a:lnTo>
                    <a:pt x="136" y="3458"/>
                  </a:lnTo>
                  <a:cubicBezTo>
                    <a:pt x="245" y="3105"/>
                    <a:pt x="687" y="2527"/>
                    <a:pt x="1394" y="2058"/>
                  </a:cubicBezTo>
                  <a:cubicBezTo>
                    <a:pt x="2176" y="1537"/>
                    <a:pt x="3159" y="1310"/>
                    <a:pt x="3393" y="898"/>
                  </a:cubicBezTo>
                  <a:cubicBezTo>
                    <a:pt x="3650" y="444"/>
                    <a:pt x="3321" y="1"/>
                    <a:pt x="26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8" name="Google Shape;388;p26"/>
            <p:cNvSpPr/>
            <p:nvPr/>
          </p:nvSpPr>
          <p:spPr>
            <a:xfrm flipH="1">
              <a:off x="8653121" y="4529497"/>
              <a:ext cx="570167" cy="521368"/>
            </a:xfrm>
            <a:custGeom>
              <a:avLst/>
              <a:gdLst/>
              <a:ahLst/>
              <a:cxnLst/>
              <a:rect l="l" t="t" r="r" b="b"/>
              <a:pathLst>
                <a:path w="2898" h="2650" extrusionOk="0">
                  <a:moveTo>
                    <a:pt x="2843" y="1"/>
                  </a:moveTo>
                  <a:cubicBezTo>
                    <a:pt x="2122" y="82"/>
                    <a:pt x="715" y="718"/>
                    <a:pt x="7" y="2585"/>
                  </a:cubicBezTo>
                  <a:cubicBezTo>
                    <a:pt x="1" y="2609"/>
                    <a:pt x="11" y="2635"/>
                    <a:pt x="34" y="2646"/>
                  </a:cubicBezTo>
                  <a:cubicBezTo>
                    <a:pt x="42" y="2646"/>
                    <a:pt x="48" y="2649"/>
                    <a:pt x="55" y="2649"/>
                  </a:cubicBezTo>
                  <a:cubicBezTo>
                    <a:pt x="72" y="2646"/>
                    <a:pt x="89" y="2635"/>
                    <a:pt x="95" y="2619"/>
                  </a:cubicBezTo>
                  <a:cubicBezTo>
                    <a:pt x="786" y="790"/>
                    <a:pt x="2201" y="167"/>
                    <a:pt x="2853" y="93"/>
                  </a:cubicBezTo>
                  <a:cubicBezTo>
                    <a:pt x="2877" y="93"/>
                    <a:pt x="2897" y="69"/>
                    <a:pt x="2894" y="42"/>
                  </a:cubicBezTo>
                  <a:cubicBezTo>
                    <a:pt x="2890" y="18"/>
                    <a:pt x="2870" y="1"/>
                    <a:pt x="28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grpSp>
        <p:nvGrpSpPr>
          <p:cNvPr id="11" name="Group 314">
            <a:extLst>
              <a:ext uri="{FF2B5EF4-FFF2-40B4-BE49-F238E27FC236}">
                <a16:creationId xmlns:a16="http://schemas.microsoft.com/office/drawing/2014/main" id="{D07F4C19-9653-044D-A030-85043A4314AA}"/>
              </a:ext>
            </a:extLst>
          </p:cNvPr>
          <p:cNvGrpSpPr/>
          <p:nvPr/>
        </p:nvGrpSpPr>
        <p:grpSpPr>
          <a:xfrm flipH="1">
            <a:off x="308367" y="2488177"/>
            <a:ext cx="2116932" cy="2699967"/>
            <a:chOff x="5205585" y="729935"/>
            <a:chExt cx="3053229" cy="3560861"/>
          </a:xfrm>
        </p:grpSpPr>
        <p:sp>
          <p:nvSpPr>
            <p:cNvPr id="12" name="Google Shape;729;p29">
              <a:extLst>
                <a:ext uri="{FF2B5EF4-FFF2-40B4-BE49-F238E27FC236}">
                  <a16:creationId xmlns:a16="http://schemas.microsoft.com/office/drawing/2014/main" id="{8C69B667-6AC0-7A41-8A38-0DB65A3254BA}"/>
                </a:ext>
              </a:extLst>
            </p:cNvPr>
            <p:cNvSpPr/>
            <p:nvPr/>
          </p:nvSpPr>
          <p:spPr>
            <a:xfrm rot="-368550" flipH="1">
              <a:off x="5205585" y="3359654"/>
              <a:ext cx="3053229" cy="931142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" name="Google Shape;732;p29">
              <a:extLst>
                <a:ext uri="{FF2B5EF4-FFF2-40B4-BE49-F238E27FC236}">
                  <a16:creationId xmlns:a16="http://schemas.microsoft.com/office/drawing/2014/main" id="{0F475753-8749-5D44-BAFB-376F903C129E}"/>
                </a:ext>
              </a:extLst>
            </p:cNvPr>
            <p:cNvSpPr/>
            <p:nvPr/>
          </p:nvSpPr>
          <p:spPr>
            <a:xfrm flipH="1">
              <a:off x="8096073" y="3351039"/>
              <a:ext cx="14312" cy="3533"/>
            </a:xfrm>
            <a:custGeom>
              <a:avLst/>
              <a:gdLst/>
              <a:ahLst/>
              <a:cxnLst/>
              <a:rect l="l" t="t" r="r" b="b"/>
              <a:pathLst>
                <a:path w="320" h="79" extrusionOk="0">
                  <a:moveTo>
                    <a:pt x="1" y="1"/>
                  </a:moveTo>
                  <a:lnTo>
                    <a:pt x="1" y="1"/>
                  </a:lnTo>
                  <a:cubicBezTo>
                    <a:pt x="86" y="51"/>
                    <a:pt x="205" y="78"/>
                    <a:pt x="320" y="78"/>
                  </a:cubicBezTo>
                  <a:cubicBezTo>
                    <a:pt x="205" y="78"/>
                    <a:pt x="89" y="51"/>
                    <a:pt x="1" y="1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" name="Google Shape;733;p29">
              <a:extLst>
                <a:ext uri="{FF2B5EF4-FFF2-40B4-BE49-F238E27FC236}">
                  <a16:creationId xmlns:a16="http://schemas.microsoft.com/office/drawing/2014/main" id="{C0C9B122-BAE3-B345-BC8F-AE1F76095731}"/>
                </a:ext>
              </a:extLst>
            </p:cNvPr>
            <p:cNvSpPr/>
            <p:nvPr/>
          </p:nvSpPr>
          <p:spPr>
            <a:xfrm flipH="1">
              <a:off x="8182750" y="2442109"/>
              <a:ext cx="16325" cy="2639"/>
            </a:xfrm>
            <a:custGeom>
              <a:avLst/>
              <a:gdLst/>
              <a:ahLst/>
              <a:cxnLst/>
              <a:rect l="l" t="t" r="r" b="b"/>
              <a:pathLst>
                <a:path w="365" h="59" extrusionOk="0">
                  <a:moveTo>
                    <a:pt x="1" y="1"/>
                  </a:moveTo>
                  <a:cubicBezTo>
                    <a:pt x="126" y="1"/>
                    <a:pt x="256" y="21"/>
                    <a:pt x="365" y="59"/>
                  </a:cubicBezTo>
                  <a:cubicBezTo>
                    <a:pt x="256" y="21"/>
                    <a:pt x="13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" name="Google Shape;734;p29">
              <a:extLst>
                <a:ext uri="{FF2B5EF4-FFF2-40B4-BE49-F238E27FC236}">
                  <a16:creationId xmlns:a16="http://schemas.microsoft.com/office/drawing/2014/main" id="{4FAC3E3E-95F3-DC46-8014-9C1F1F94A840}"/>
                </a:ext>
              </a:extLst>
            </p:cNvPr>
            <p:cNvSpPr/>
            <p:nvPr/>
          </p:nvSpPr>
          <p:spPr>
            <a:xfrm flipH="1">
              <a:off x="6935415" y="3453348"/>
              <a:ext cx="473280" cy="287090"/>
            </a:xfrm>
            <a:custGeom>
              <a:avLst/>
              <a:gdLst/>
              <a:ahLst/>
              <a:cxnLst/>
              <a:rect l="l" t="t" r="r" b="b"/>
              <a:pathLst>
                <a:path w="10582" h="6419" extrusionOk="0">
                  <a:moveTo>
                    <a:pt x="10581" y="0"/>
                  </a:moveTo>
                  <a:lnTo>
                    <a:pt x="1" y="6120"/>
                  </a:lnTo>
                  <a:lnTo>
                    <a:pt x="504" y="6418"/>
                  </a:lnTo>
                  <a:lnTo>
                    <a:pt x="10581" y="595"/>
                  </a:lnTo>
                  <a:lnTo>
                    <a:pt x="10581" y="0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" name="Google Shape;735;p29">
              <a:extLst>
                <a:ext uri="{FF2B5EF4-FFF2-40B4-BE49-F238E27FC236}">
                  <a16:creationId xmlns:a16="http://schemas.microsoft.com/office/drawing/2014/main" id="{1712CA88-318C-CC4A-B78C-487F1201B9F4}"/>
                </a:ext>
              </a:extLst>
            </p:cNvPr>
            <p:cNvSpPr/>
            <p:nvPr/>
          </p:nvSpPr>
          <p:spPr>
            <a:xfrm flipH="1">
              <a:off x="7521939" y="1657582"/>
              <a:ext cx="449799" cy="1817266"/>
            </a:xfrm>
            <a:custGeom>
              <a:avLst/>
              <a:gdLst/>
              <a:ahLst/>
              <a:cxnLst/>
              <a:rect l="l" t="t" r="r" b="b"/>
              <a:pathLst>
                <a:path w="10057" h="40632" extrusionOk="0">
                  <a:moveTo>
                    <a:pt x="9155" y="1"/>
                  </a:moveTo>
                  <a:cubicBezTo>
                    <a:pt x="9092" y="1"/>
                    <a:pt x="9031" y="44"/>
                    <a:pt x="9013" y="112"/>
                  </a:cubicBezTo>
                  <a:lnTo>
                    <a:pt x="14" y="40062"/>
                  </a:lnTo>
                  <a:cubicBezTo>
                    <a:pt x="0" y="40123"/>
                    <a:pt x="28" y="40185"/>
                    <a:pt x="82" y="40216"/>
                  </a:cubicBezTo>
                  <a:lnTo>
                    <a:pt x="670" y="40556"/>
                  </a:lnTo>
                  <a:cubicBezTo>
                    <a:pt x="673" y="40559"/>
                    <a:pt x="673" y="40559"/>
                    <a:pt x="677" y="40562"/>
                  </a:cubicBezTo>
                  <a:cubicBezTo>
                    <a:pt x="764" y="40607"/>
                    <a:pt x="872" y="40631"/>
                    <a:pt x="983" y="40631"/>
                  </a:cubicBezTo>
                  <a:cubicBezTo>
                    <a:pt x="998" y="40631"/>
                    <a:pt x="1013" y="40631"/>
                    <a:pt x="1028" y="40630"/>
                  </a:cubicBezTo>
                  <a:lnTo>
                    <a:pt x="1279" y="39525"/>
                  </a:lnTo>
                  <a:lnTo>
                    <a:pt x="10044" y="608"/>
                  </a:lnTo>
                  <a:cubicBezTo>
                    <a:pt x="10057" y="550"/>
                    <a:pt x="10030" y="485"/>
                    <a:pt x="9975" y="455"/>
                  </a:cubicBezTo>
                  <a:lnTo>
                    <a:pt x="9224" y="19"/>
                  </a:lnTo>
                  <a:cubicBezTo>
                    <a:pt x="9202" y="7"/>
                    <a:pt x="9178" y="1"/>
                    <a:pt x="9155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" name="Google Shape;736;p29">
              <a:extLst>
                <a:ext uri="{FF2B5EF4-FFF2-40B4-BE49-F238E27FC236}">
                  <a16:creationId xmlns:a16="http://schemas.microsoft.com/office/drawing/2014/main" id="{E7650769-FF05-8848-A30D-8ABD058D7C97}"/>
                </a:ext>
              </a:extLst>
            </p:cNvPr>
            <p:cNvSpPr/>
            <p:nvPr/>
          </p:nvSpPr>
          <p:spPr>
            <a:xfrm flipH="1">
              <a:off x="7476319" y="1654183"/>
              <a:ext cx="449486" cy="1820621"/>
            </a:xfrm>
            <a:custGeom>
              <a:avLst/>
              <a:gdLst/>
              <a:ahLst/>
              <a:cxnLst/>
              <a:rect l="l" t="t" r="r" b="b"/>
              <a:pathLst>
                <a:path w="10050" h="40707" extrusionOk="0">
                  <a:moveTo>
                    <a:pt x="10050" y="1"/>
                  </a:moveTo>
                  <a:lnTo>
                    <a:pt x="9041" y="585"/>
                  </a:lnTo>
                  <a:lnTo>
                    <a:pt x="252" y="39601"/>
                  </a:lnTo>
                  <a:lnTo>
                    <a:pt x="1" y="40706"/>
                  </a:lnTo>
                  <a:cubicBezTo>
                    <a:pt x="112" y="40706"/>
                    <a:pt x="221" y="40682"/>
                    <a:pt x="307" y="40632"/>
                  </a:cubicBezTo>
                  <a:lnTo>
                    <a:pt x="894" y="40292"/>
                  </a:lnTo>
                  <a:cubicBezTo>
                    <a:pt x="949" y="40257"/>
                    <a:pt x="990" y="40204"/>
                    <a:pt x="1007" y="40138"/>
                  </a:cubicBezTo>
                  <a:lnTo>
                    <a:pt x="1005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8" name="Google Shape;737;p29">
              <a:extLst>
                <a:ext uri="{FF2B5EF4-FFF2-40B4-BE49-F238E27FC236}">
                  <a16:creationId xmlns:a16="http://schemas.microsoft.com/office/drawing/2014/main" id="{2E0194A3-716F-4D4D-9449-1E4279AF74ED}"/>
                </a:ext>
              </a:extLst>
            </p:cNvPr>
            <p:cNvSpPr/>
            <p:nvPr/>
          </p:nvSpPr>
          <p:spPr>
            <a:xfrm flipH="1">
              <a:off x="7431102" y="2540504"/>
              <a:ext cx="45396" cy="1584920"/>
            </a:xfrm>
            <a:custGeom>
              <a:avLst/>
              <a:gdLst/>
              <a:ahLst/>
              <a:cxnLst/>
              <a:rect l="l" t="t" r="r" b="b"/>
              <a:pathLst>
                <a:path w="1015" h="35437" extrusionOk="0">
                  <a:moveTo>
                    <a:pt x="1" y="1"/>
                  </a:moveTo>
                  <a:lnTo>
                    <a:pt x="4" y="34856"/>
                  </a:lnTo>
                  <a:cubicBezTo>
                    <a:pt x="4" y="34924"/>
                    <a:pt x="45" y="34992"/>
                    <a:pt x="134" y="35043"/>
                  </a:cubicBezTo>
                  <a:lnTo>
                    <a:pt x="680" y="35359"/>
                  </a:lnTo>
                  <a:cubicBezTo>
                    <a:pt x="684" y="35363"/>
                    <a:pt x="684" y="35363"/>
                    <a:pt x="688" y="35363"/>
                  </a:cubicBezTo>
                  <a:cubicBezTo>
                    <a:pt x="776" y="35413"/>
                    <a:pt x="895" y="35437"/>
                    <a:pt x="1014" y="35437"/>
                  </a:cubicBezTo>
                  <a:lnTo>
                    <a:pt x="1014" y="34278"/>
                  </a:lnTo>
                  <a:lnTo>
                    <a:pt x="1011" y="58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9" name="Google Shape;738;p29">
              <a:extLst>
                <a:ext uri="{FF2B5EF4-FFF2-40B4-BE49-F238E27FC236}">
                  <a16:creationId xmlns:a16="http://schemas.microsoft.com/office/drawing/2014/main" id="{D756B5F1-269F-6844-B149-D48C9F2131C4}"/>
                </a:ext>
              </a:extLst>
            </p:cNvPr>
            <p:cNvSpPr/>
            <p:nvPr/>
          </p:nvSpPr>
          <p:spPr>
            <a:xfrm flipH="1">
              <a:off x="7385975" y="2540683"/>
              <a:ext cx="45351" cy="1584741"/>
            </a:xfrm>
            <a:custGeom>
              <a:avLst/>
              <a:gdLst/>
              <a:ahLst/>
              <a:cxnLst/>
              <a:rect l="l" t="t" r="r" b="b"/>
              <a:pathLst>
                <a:path w="1014" h="35433" extrusionOk="0">
                  <a:moveTo>
                    <a:pt x="1013" y="0"/>
                  </a:moveTo>
                  <a:lnTo>
                    <a:pt x="1" y="582"/>
                  </a:lnTo>
                  <a:lnTo>
                    <a:pt x="4" y="34274"/>
                  </a:lnTo>
                  <a:lnTo>
                    <a:pt x="4" y="35433"/>
                  </a:lnTo>
                  <a:cubicBezTo>
                    <a:pt x="123" y="35433"/>
                    <a:pt x="246" y="35409"/>
                    <a:pt x="334" y="35355"/>
                  </a:cubicBezTo>
                  <a:lnTo>
                    <a:pt x="878" y="35039"/>
                  </a:lnTo>
                  <a:cubicBezTo>
                    <a:pt x="959" y="34991"/>
                    <a:pt x="1007" y="34927"/>
                    <a:pt x="1010" y="34866"/>
                  </a:cubicBezTo>
                  <a:lnTo>
                    <a:pt x="1010" y="34838"/>
                  </a:lnTo>
                  <a:lnTo>
                    <a:pt x="1013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0" name="Google Shape;739;p29">
              <a:extLst>
                <a:ext uri="{FF2B5EF4-FFF2-40B4-BE49-F238E27FC236}">
                  <a16:creationId xmlns:a16="http://schemas.microsoft.com/office/drawing/2014/main" id="{54BD9579-FAEC-D148-AF4F-0F819D14FB3A}"/>
                </a:ext>
              </a:extLst>
            </p:cNvPr>
            <p:cNvSpPr/>
            <p:nvPr/>
          </p:nvSpPr>
          <p:spPr>
            <a:xfrm flipH="1">
              <a:off x="6846189" y="2358025"/>
              <a:ext cx="314148" cy="1429679"/>
            </a:xfrm>
            <a:custGeom>
              <a:avLst/>
              <a:gdLst/>
              <a:ahLst/>
              <a:cxnLst/>
              <a:rect l="l" t="t" r="r" b="b"/>
              <a:pathLst>
                <a:path w="7024" h="31966" extrusionOk="0">
                  <a:moveTo>
                    <a:pt x="0" y="1"/>
                  </a:moveTo>
                  <a:lnTo>
                    <a:pt x="6010" y="31357"/>
                  </a:lnTo>
                  <a:cubicBezTo>
                    <a:pt x="6028" y="31439"/>
                    <a:pt x="6075" y="31511"/>
                    <a:pt x="6150" y="31551"/>
                  </a:cubicBezTo>
                  <a:lnTo>
                    <a:pt x="6711" y="31875"/>
                  </a:lnTo>
                  <a:cubicBezTo>
                    <a:pt x="6830" y="31946"/>
                    <a:pt x="6956" y="31966"/>
                    <a:pt x="7024" y="31966"/>
                  </a:cubicBezTo>
                  <a:lnTo>
                    <a:pt x="6809" y="30837"/>
                  </a:lnTo>
                  <a:lnTo>
                    <a:pt x="1010" y="5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1" name="Google Shape;740;p29">
              <a:extLst>
                <a:ext uri="{FF2B5EF4-FFF2-40B4-BE49-F238E27FC236}">
                  <a16:creationId xmlns:a16="http://schemas.microsoft.com/office/drawing/2014/main" id="{47FEAF94-7FC3-2F41-9B88-A3C885DFA9E5}"/>
                </a:ext>
              </a:extLst>
            </p:cNvPr>
            <p:cNvSpPr/>
            <p:nvPr/>
          </p:nvSpPr>
          <p:spPr>
            <a:xfrm flipH="1">
              <a:off x="6801196" y="2358204"/>
              <a:ext cx="314014" cy="1429500"/>
            </a:xfrm>
            <a:custGeom>
              <a:avLst/>
              <a:gdLst/>
              <a:ahLst/>
              <a:cxnLst/>
              <a:rect l="l" t="t" r="r" b="b"/>
              <a:pathLst>
                <a:path w="7021" h="31962" extrusionOk="0">
                  <a:moveTo>
                    <a:pt x="1014" y="0"/>
                  </a:moveTo>
                  <a:lnTo>
                    <a:pt x="1" y="579"/>
                  </a:lnTo>
                  <a:lnTo>
                    <a:pt x="5800" y="30833"/>
                  </a:lnTo>
                  <a:lnTo>
                    <a:pt x="6015" y="31962"/>
                  </a:lnTo>
                  <a:cubicBezTo>
                    <a:pt x="6134" y="31962"/>
                    <a:pt x="6253" y="31935"/>
                    <a:pt x="6345" y="31884"/>
                  </a:cubicBezTo>
                  <a:lnTo>
                    <a:pt x="6371" y="31871"/>
                  </a:lnTo>
                  <a:lnTo>
                    <a:pt x="6886" y="31571"/>
                  </a:lnTo>
                  <a:cubicBezTo>
                    <a:pt x="6977" y="31516"/>
                    <a:pt x="7021" y="31449"/>
                    <a:pt x="7021" y="31381"/>
                  </a:cubicBezTo>
                  <a:lnTo>
                    <a:pt x="7021" y="31374"/>
                  </a:lnTo>
                  <a:lnTo>
                    <a:pt x="7014" y="31337"/>
                  </a:lnTo>
                  <a:lnTo>
                    <a:pt x="7014" y="31330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2" name="Google Shape;741;p29">
              <a:extLst>
                <a:ext uri="{FF2B5EF4-FFF2-40B4-BE49-F238E27FC236}">
                  <a16:creationId xmlns:a16="http://schemas.microsoft.com/office/drawing/2014/main" id="{ACD2B503-8A3E-3C4E-9E1C-3B89D7940442}"/>
                </a:ext>
              </a:extLst>
            </p:cNvPr>
            <p:cNvSpPr/>
            <p:nvPr/>
          </p:nvSpPr>
          <p:spPr>
            <a:xfrm flipH="1">
              <a:off x="6890422" y="3453929"/>
              <a:ext cx="511251" cy="347200"/>
            </a:xfrm>
            <a:custGeom>
              <a:avLst/>
              <a:gdLst/>
              <a:ahLst/>
              <a:cxnLst/>
              <a:rect l="l" t="t" r="r" b="b"/>
              <a:pathLst>
                <a:path w="11431" h="7763" extrusionOk="0">
                  <a:moveTo>
                    <a:pt x="11430" y="0"/>
                  </a:moveTo>
                  <a:lnTo>
                    <a:pt x="0" y="6600"/>
                  </a:lnTo>
                  <a:lnTo>
                    <a:pt x="0" y="7762"/>
                  </a:lnTo>
                  <a:lnTo>
                    <a:pt x="11430" y="1163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3" name="Google Shape;742;p29">
              <a:extLst>
                <a:ext uri="{FF2B5EF4-FFF2-40B4-BE49-F238E27FC236}">
                  <a16:creationId xmlns:a16="http://schemas.microsoft.com/office/drawing/2014/main" id="{398595B9-E7CC-B646-85C3-70441114A739}"/>
                </a:ext>
              </a:extLst>
            </p:cNvPr>
            <p:cNvSpPr/>
            <p:nvPr/>
          </p:nvSpPr>
          <p:spPr>
            <a:xfrm flipH="1">
              <a:off x="6619925" y="2261911"/>
              <a:ext cx="1487285" cy="900940"/>
            </a:xfrm>
            <a:custGeom>
              <a:avLst/>
              <a:gdLst/>
              <a:ahLst/>
              <a:cxnLst/>
              <a:rect l="l" t="t" r="r" b="b"/>
              <a:pathLst>
                <a:path w="33254" h="20144" extrusionOk="0">
                  <a:moveTo>
                    <a:pt x="29221" y="0"/>
                  </a:moveTo>
                  <a:cubicBezTo>
                    <a:pt x="29105" y="0"/>
                    <a:pt x="28988" y="26"/>
                    <a:pt x="28898" y="77"/>
                  </a:cubicBezTo>
                  <a:lnTo>
                    <a:pt x="324" y="16575"/>
                  </a:lnTo>
                  <a:cubicBezTo>
                    <a:pt x="143" y="16681"/>
                    <a:pt x="1" y="16929"/>
                    <a:pt x="1" y="17133"/>
                  </a:cubicBezTo>
                  <a:lnTo>
                    <a:pt x="1" y="17554"/>
                  </a:lnTo>
                  <a:cubicBezTo>
                    <a:pt x="1" y="17758"/>
                    <a:pt x="143" y="18010"/>
                    <a:pt x="324" y="18112"/>
                  </a:cubicBezTo>
                  <a:lnTo>
                    <a:pt x="3710" y="20068"/>
                  </a:lnTo>
                  <a:cubicBezTo>
                    <a:pt x="3798" y="20118"/>
                    <a:pt x="3914" y="20144"/>
                    <a:pt x="4031" y="20144"/>
                  </a:cubicBezTo>
                  <a:cubicBezTo>
                    <a:pt x="4147" y="20144"/>
                    <a:pt x="4263" y="20118"/>
                    <a:pt x="4352" y="20068"/>
                  </a:cubicBezTo>
                  <a:lnTo>
                    <a:pt x="32931" y="3568"/>
                  </a:lnTo>
                  <a:cubicBezTo>
                    <a:pt x="33108" y="3466"/>
                    <a:pt x="33254" y="3214"/>
                    <a:pt x="33254" y="3010"/>
                  </a:cubicBezTo>
                  <a:lnTo>
                    <a:pt x="33254" y="2592"/>
                  </a:lnTo>
                  <a:cubicBezTo>
                    <a:pt x="33254" y="2385"/>
                    <a:pt x="33108" y="2137"/>
                    <a:pt x="32931" y="2031"/>
                  </a:cubicBezTo>
                  <a:lnTo>
                    <a:pt x="29544" y="77"/>
                  </a:lnTo>
                  <a:cubicBezTo>
                    <a:pt x="29454" y="26"/>
                    <a:pt x="29338" y="0"/>
                    <a:pt x="292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4" name="Google Shape;743;p29">
              <a:extLst>
                <a:ext uri="{FF2B5EF4-FFF2-40B4-BE49-F238E27FC236}">
                  <a16:creationId xmlns:a16="http://schemas.microsoft.com/office/drawing/2014/main" id="{77B3EBF3-521B-F444-A1A0-477C088C4B00}"/>
                </a:ext>
              </a:extLst>
            </p:cNvPr>
            <p:cNvSpPr/>
            <p:nvPr/>
          </p:nvSpPr>
          <p:spPr>
            <a:xfrm flipH="1">
              <a:off x="6626455" y="2330832"/>
              <a:ext cx="1472884" cy="779959"/>
            </a:xfrm>
            <a:custGeom>
              <a:avLst/>
              <a:gdLst/>
              <a:ahLst/>
              <a:cxnLst/>
              <a:rect l="l" t="t" r="r" b="b"/>
              <a:pathLst>
                <a:path w="32932" h="17439" extrusionOk="0">
                  <a:moveTo>
                    <a:pt x="766" y="14678"/>
                  </a:moveTo>
                  <a:lnTo>
                    <a:pt x="148" y="15034"/>
                  </a:lnTo>
                  <a:cubicBezTo>
                    <a:pt x="76" y="15075"/>
                    <a:pt x="32" y="15130"/>
                    <a:pt x="18" y="15181"/>
                  </a:cubicBezTo>
                  <a:cubicBezTo>
                    <a:pt x="1" y="15246"/>
                    <a:pt x="25" y="15310"/>
                    <a:pt x="82" y="15365"/>
                  </a:cubicBezTo>
                  <a:cubicBezTo>
                    <a:pt x="99" y="15378"/>
                    <a:pt x="123" y="15395"/>
                    <a:pt x="148" y="15409"/>
                  </a:cubicBezTo>
                  <a:lnTo>
                    <a:pt x="1347" y="16102"/>
                  </a:lnTo>
                  <a:cubicBezTo>
                    <a:pt x="1058" y="15925"/>
                    <a:pt x="813" y="15517"/>
                    <a:pt x="793" y="15184"/>
                  </a:cubicBezTo>
                  <a:lnTo>
                    <a:pt x="766" y="14678"/>
                  </a:lnTo>
                  <a:close/>
                  <a:moveTo>
                    <a:pt x="31904" y="0"/>
                  </a:moveTo>
                  <a:cubicBezTo>
                    <a:pt x="31813" y="171"/>
                    <a:pt x="31680" y="320"/>
                    <a:pt x="31531" y="405"/>
                  </a:cubicBezTo>
                  <a:lnTo>
                    <a:pt x="3384" y="16656"/>
                  </a:lnTo>
                  <a:cubicBezTo>
                    <a:pt x="3380" y="16656"/>
                    <a:pt x="3380" y="16660"/>
                    <a:pt x="3380" y="16660"/>
                  </a:cubicBezTo>
                  <a:lnTo>
                    <a:pt x="3377" y="16660"/>
                  </a:lnTo>
                  <a:cubicBezTo>
                    <a:pt x="3231" y="16744"/>
                    <a:pt x="3037" y="16785"/>
                    <a:pt x="2847" y="16785"/>
                  </a:cubicBezTo>
                  <a:cubicBezTo>
                    <a:pt x="2660" y="16785"/>
                    <a:pt x="2473" y="16744"/>
                    <a:pt x="2326" y="16666"/>
                  </a:cubicBezTo>
                  <a:lnTo>
                    <a:pt x="2326" y="16666"/>
                  </a:lnTo>
                  <a:lnTo>
                    <a:pt x="3534" y="17364"/>
                  </a:lnTo>
                  <a:cubicBezTo>
                    <a:pt x="3557" y="17377"/>
                    <a:pt x="3588" y="17391"/>
                    <a:pt x="3619" y="17400"/>
                  </a:cubicBezTo>
                  <a:cubicBezTo>
                    <a:pt x="3625" y="17405"/>
                    <a:pt x="3632" y="17408"/>
                    <a:pt x="3639" y="17408"/>
                  </a:cubicBezTo>
                  <a:cubicBezTo>
                    <a:pt x="3707" y="17428"/>
                    <a:pt x="3782" y="17438"/>
                    <a:pt x="3853" y="17438"/>
                  </a:cubicBezTo>
                  <a:cubicBezTo>
                    <a:pt x="3972" y="17438"/>
                    <a:pt x="4088" y="17414"/>
                    <a:pt x="4176" y="17364"/>
                  </a:cubicBezTo>
                  <a:lnTo>
                    <a:pt x="32755" y="864"/>
                  </a:lnTo>
                  <a:cubicBezTo>
                    <a:pt x="32932" y="762"/>
                    <a:pt x="32932" y="596"/>
                    <a:pt x="32755" y="490"/>
                  </a:cubicBezTo>
                  <a:lnTo>
                    <a:pt x="319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5" name="Google Shape;744;p29">
              <a:extLst>
                <a:ext uri="{FF2B5EF4-FFF2-40B4-BE49-F238E27FC236}">
                  <a16:creationId xmlns:a16="http://schemas.microsoft.com/office/drawing/2014/main" id="{C934172D-90DE-1345-B7B9-642F433006C2}"/>
                </a:ext>
              </a:extLst>
            </p:cNvPr>
            <p:cNvSpPr/>
            <p:nvPr/>
          </p:nvSpPr>
          <p:spPr>
            <a:xfrm flipH="1">
              <a:off x="7927013" y="3159413"/>
              <a:ext cx="14312" cy="3533"/>
            </a:xfrm>
            <a:custGeom>
              <a:avLst/>
              <a:gdLst/>
              <a:ahLst/>
              <a:cxnLst/>
              <a:rect l="l" t="t" r="r" b="b"/>
              <a:pathLst>
                <a:path w="320" h="79" extrusionOk="0">
                  <a:moveTo>
                    <a:pt x="1" y="1"/>
                  </a:moveTo>
                  <a:lnTo>
                    <a:pt x="1" y="1"/>
                  </a:lnTo>
                  <a:cubicBezTo>
                    <a:pt x="86" y="51"/>
                    <a:pt x="205" y="78"/>
                    <a:pt x="320" y="78"/>
                  </a:cubicBezTo>
                  <a:cubicBezTo>
                    <a:pt x="205" y="78"/>
                    <a:pt x="89" y="51"/>
                    <a:pt x="1" y="1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6" name="Google Shape;745;p29">
              <a:extLst>
                <a:ext uri="{FF2B5EF4-FFF2-40B4-BE49-F238E27FC236}">
                  <a16:creationId xmlns:a16="http://schemas.microsoft.com/office/drawing/2014/main" id="{0E578A6F-74D7-984C-8B02-3FDDD7D00C1F}"/>
                </a:ext>
              </a:extLst>
            </p:cNvPr>
            <p:cNvSpPr/>
            <p:nvPr/>
          </p:nvSpPr>
          <p:spPr>
            <a:xfrm flipH="1">
              <a:off x="7927013" y="3005379"/>
              <a:ext cx="180197" cy="157566"/>
            </a:xfrm>
            <a:custGeom>
              <a:avLst/>
              <a:gdLst/>
              <a:ahLst/>
              <a:cxnLst/>
              <a:rect l="l" t="t" r="r" b="b"/>
              <a:pathLst>
                <a:path w="4029" h="3523" extrusionOk="0">
                  <a:moveTo>
                    <a:pt x="258" y="0"/>
                  </a:moveTo>
                  <a:cubicBezTo>
                    <a:pt x="109" y="119"/>
                    <a:pt x="1" y="333"/>
                    <a:pt x="1" y="514"/>
                  </a:cubicBezTo>
                  <a:lnTo>
                    <a:pt x="1" y="931"/>
                  </a:lnTo>
                  <a:cubicBezTo>
                    <a:pt x="1" y="1122"/>
                    <a:pt x="126" y="1350"/>
                    <a:pt x="286" y="1466"/>
                  </a:cubicBezTo>
                  <a:cubicBezTo>
                    <a:pt x="296" y="1476"/>
                    <a:pt x="310" y="1482"/>
                    <a:pt x="324" y="1489"/>
                  </a:cubicBezTo>
                  <a:lnTo>
                    <a:pt x="3710" y="3445"/>
                  </a:lnTo>
                  <a:cubicBezTo>
                    <a:pt x="3798" y="3495"/>
                    <a:pt x="3914" y="3522"/>
                    <a:pt x="4029" y="3522"/>
                  </a:cubicBezTo>
                  <a:lnTo>
                    <a:pt x="4029" y="2359"/>
                  </a:lnTo>
                  <a:cubicBezTo>
                    <a:pt x="3958" y="2359"/>
                    <a:pt x="3883" y="2346"/>
                    <a:pt x="3815" y="2326"/>
                  </a:cubicBezTo>
                  <a:cubicBezTo>
                    <a:pt x="3808" y="2326"/>
                    <a:pt x="3801" y="2323"/>
                    <a:pt x="3795" y="2318"/>
                  </a:cubicBezTo>
                  <a:cubicBezTo>
                    <a:pt x="3764" y="2309"/>
                    <a:pt x="3737" y="2295"/>
                    <a:pt x="3710" y="2282"/>
                  </a:cubicBezTo>
                  <a:lnTo>
                    <a:pt x="2489" y="1578"/>
                  </a:lnTo>
                  <a:cubicBezTo>
                    <a:pt x="2489" y="1578"/>
                    <a:pt x="2486" y="1578"/>
                    <a:pt x="2486" y="1574"/>
                  </a:cubicBezTo>
                  <a:lnTo>
                    <a:pt x="1543" y="1030"/>
                  </a:lnTo>
                  <a:lnTo>
                    <a:pt x="1540" y="1030"/>
                  </a:lnTo>
                  <a:lnTo>
                    <a:pt x="324" y="327"/>
                  </a:lnTo>
                  <a:cubicBezTo>
                    <a:pt x="299" y="313"/>
                    <a:pt x="279" y="296"/>
                    <a:pt x="258" y="283"/>
                  </a:cubicBezTo>
                  <a:cubicBezTo>
                    <a:pt x="201" y="228"/>
                    <a:pt x="177" y="164"/>
                    <a:pt x="194" y="99"/>
                  </a:cubicBezTo>
                  <a:cubicBezTo>
                    <a:pt x="205" y="65"/>
                    <a:pt x="225" y="31"/>
                    <a:pt x="2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7" name="Google Shape;746;p29">
              <a:extLst>
                <a:ext uri="{FF2B5EF4-FFF2-40B4-BE49-F238E27FC236}">
                  <a16:creationId xmlns:a16="http://schemas.microsoft.com/office/drawing/2014/main" id="{D26BD499-C0B5-D34C-A6D8-9D81D425A4C9}"/>
                </a:ext>
              </a:extLst>
            </p:cNvPr>
            <p:cNvSpPr/>
            <p:nvPr/>
          </p:nvSpPr>
          <p:spPr>
            <a:xfrm flipH="1">
              <a:off x="7936539" y="3009807"/>
              <a:ext cx="162799" cy="99603"/>
            </a:xfrm>
            <a:custGeom>
              <a:avLst/>
              <a:gdLst/>
              <a:ahLst/>
              <a:cxnLst/>
              <a:rect l="l" t="t" r="r" b="b"/>
              <a:pathLst>
                <a:path w="3640" h="2227" extrusionOk="0">
                  <a:moveTo>
                    <a:pt x="3619" y="2219"/>
                  </a:moveTo>
                  <a:cubicBezTo>
                    <a:pt x="3625" y="2224"/>
                    <a:pt x="3632" y="2227"/>
                    <a:pt x="3639" y="2227"/>
                  </a:cubicBezTo>
                  <a:cubicBezTo>
                    <a:pt x="3632" y="2227"/>
                    <a:pt x="3625" y="2224"/>
                    <a:pt x="3619" y="2219"/>
                  </a:cubicBezTo>
                  <a:close/>
                  <a:moveTo>
                    <a:pt x="18" y="0"/>
                  </a:moveTo>
                  <a:cubicBezTo>
                    <a:pt x="1" y="65"/>
                    <a:pt x="25" y="129"/>
                    <a:pt x="82" y="184"/>
                  </a:cubicBezTo>
                  <a:cubicBezTo>
                    <a:pt x="25" y="129"/>
                    <a:pt x="1" y="65"/>
                    <a:pt x="18" y="0"/>
                  </a:cubicBezTo>
                  <a:close/>
                </a:path>
              </a:pathLst>
            </a:custGeom>
            <a:solidFill>
              <a:srgbClr val="70D3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8" name="Google Shape;747;p29">
              <a:extLst>
                <a:ext uri="{FF2B5EF4-FFF2-40B4-BE49-F238E27FC236}">
                  <a16:creationId xmlns:a16="http://schemas.microsoft.com/office/drawing/2014/main" id="{8E131F19-2175-424E-806D-6B079BC40E3A}"/>
                </a:ext>
              </a:extLst>
            </p:cNvPr>
            <p:cNvSpPr/>
            <p:nvPr/>
          </p:nvSpPr>
          <p:spPr>
            <a:xfrm flipH="1">
              <a:off x="6665813" y="729935"/>
              <a:ext cx="1485809" cy="2351685"/>
            </a:xfrm>
            <a:custGeom>
              <a:avLst/>
              <a:gdLst/>
              <a:ahLst/>
              <a:cxnLst/>
              <a:rect l="l" t="t" r="r" b="b"/>
              <a:pathLst>
                <a:path w="33221" h="52581" extrusionOk="0">
                  <a:moveTo>
                    <a:pt x="29207" y="1"/>
                  </a:moveTo>
                  <a:cubicBezTo>
                    <a:pt x="29013" y="1"/>
                    <a:pt x="28819" y="44"/>
                    <a:pt x="28671" y="131"/>
                  </a:cubicBezTo>
                  <a:lnTo>
                    <a:pt x="521" y="16382"/>
                  </a:lnTo>
                  <a:cubicBezTo>
                    <a:pt x="225" y="16552"/>
                    <a:pt x="1" y="16970"/>
                    <a:pt x="21" y="17310"/>
                  </a:cubicBezTo>
                  <a:lnTo>
                    <a:pt x="1962" y="50978"/>
                  </a:lnTo>
                  <a:cubicBezTo>
                    <a:pt x="1982" y="51322"/>
                    <a:pt x="2241" y="51736"/>
                    <a:pt x="2536" y="51906"/>
                  </a:cubicBezTo>
                  <a:lnTo>
                    <a:pt x="3479" y="52450"/>
                  </a:lnTo>
                  <a:cubicBezTo>
                    <a:pt x="3627" y="52537"/>
                    <a:pt x="3820" y="52580"/>
                    <a:pt x="4015" y="52580"/>
                  </a:cubicBezTo>
                  <a:cubicBezTo>
                    <a:pt x="4209" y="52580"/>
                    <a:pt x="4403" y="52537"/>
                    <a:pt x="4553" y="52450"/>
                  </a:cubicBezTo>
                  <a:lnTo>
                    <a:pt x="32700" y="36199"/>
                  </a:lnTo>
                  <a:cubicBezTo>
                    <a:pt x="32996" y="36029"/>
                    <a:pt x="33220" y="35611"/>
                    <a:pt x="33203" y="35271"/>
                  </a:cubicBezTo>
                  <a:lnTo>
                    <a:pt x="31258" y="1603"/>
                  </a:lnTo>
                  <a:cubicBezTo>
                    <a:pt x="31238" y="1259"/>
                    <a:pt x="30983" y="845"/>
                    <a:pt x="30687" y="675"/>
                  </a:cubicBezTo>
                  <a:lnTo>
                    <a:pt x="29742" y="131"/>
                  </a:lnTo>
                  <a:cubicBezTo>
                    <a:pt x="29594" y="44"/>
                    <a:pt x="29400" y="1"/>
                    <a:pt x="292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9" name="Google Shape;748;p29">
              <a:extLst>
                <a:ext uri="{FF2B5EF4-FFF2-40B4-BE49-F238E27FC236}">
                  <a16:creationId xmlns:a16="http://schemas.microsoft.com/office/drawing/2014/main" id="{CC6B537C-E0E3-594D-826F-91B7DD9DF2AB}"/>
                </a:ext>
              </a:extLst>
            </p:cNvPr>
            <p:cNvSpPr/>
            <p:nvPr/>
          </p:nvSpPr>
          <p:spPr>
            <a:xfrm flipH="1">
              <a:off x="6754189" y="730024"/>
              <a:ext cx="1390769" cy="802724"/>
            </a:xfrm>
            <a:custGeom>
              <a:avLst/>
              <a:gdLst/>
              <a:ahLst/>
              <a:cxnLst/>
              <a:rect l="l" t="t" r="r" b="b"/>
              <a:pathLst>
                <a:path w="31096" h="17948" extrusionOk="0">
                  <a:moveTo>
                    <a:pt x="29060" y="1"/>
                  </a:moveTo>
                  <a:cubicBezTo>
                    <a:pt x="28866" y="1"/>
                    <a:pt x="28671" y="43"/>
                    <a:pt x="28522" y="129"/>
                  </a:cubicBezTo>
                  <a:lnTo>
                    <a:pt x="372" y="16380"/>
                  </a:lnTo>
                  <a:cubicBezTo>
                    <a:pt x="225" y="16468"/>
                    <a:pt x="93" y="16614"/>
                    <a:pt x="1" y="16785"/>
                  </a:cubicBezTo>
                  <a:lnTo>
                    <a:pt x="2017" y="17947"/>
                  </a:lnTo>
                  <a:cubicBezTo>
                    <a:pt x="2106" y="17780"/>
                    <a:pt x="2238" y="17631"/>
                    <a:pt x="2387" y="17543"/>
                  </a:cubicBezTo>
                  <a:lnTo>
                    <a:pt x="30535" y="1291"/>
                  </a:lnTo>
                  <a:cubicBezTo>
                    <a:pt x="30622" y="1242"/>
                    <a:pt x="30706" y="1219"/>
                    <a:pt x="30781" y="1219"/>
                  </a:cubicBezTo>
                  <a:cubicBezTo>
                    <a:pt x="30938" y="1219"/>
                    <a:pt x="31057" y="1322"/>
                    <a:pt x="31096" y="1509"/>
                  </a:cubicBezTo>
                  <a:cubicBezTo>
                    <a:pt x="31045" y="1189"/>
                    <a:pt x="30810" y="833"/>
                    <a:pt x="30542" y="673"/>
                  </a:cubicBezTo>
                  <a:lnTo>
                    <a:pt x="29593" y="125"/>
                  </a:lnTo>
                  <a:cubicBezTo>
                    <a:pt x="29446" y="42"/>
                    <a:pt x="29253" y="1"/>
                    <a:pt x="2906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0" name="Google Shape;749;p29">
              <a:extLst>
                <a:ext uri="{FF2B5EF4-FFF2-40B4-BE49-F238E27FC236}">
                  <a16:creationId xmlns:a16="http://schemas.microsoft.com/office/drawing/2014/main" id="{CB3B9983-0BC5-D941-84E5-011258596100}"/>
                </a:ext>
              </a:extLst>
            </p:cNvPr>
            <p:cNvSpPr/>
            <p:nvPr/>
          </p:nvSpPr>
          <p:spPr>
            <a:xfrm flipH="1">
              <a:off x="6665813" y="784500"/>
              <a:ext cx="1395644" cy="2294616"/>
            </a:xfrm>
            <a:custGeom>
              <a:avLst/>
              <a:gdLst/>
              <a:ahLst/>
              <a:cxnLst/>
              <a:rect l="l" t="t" r="r" b="b"/>
              <a:pathLst>
                <a:path w="31205" h="51305" extrusionOk="0">
                  <a:moveTo>
                    <a:pt x="28915" y="0"/>
                  </a:moveTo>
                  <a:cubicBezTo>
                    <a:pt x="28840" y="0"/>
                    <a:pt x="28757" y="24"/>
                    <a:pt x="28671" y="73"/>
                  </a:cubicBezTo>
                  <a:lnTo>
                    <a:pt x="520" y="16325"/>
                  </a:lnTo>
                  <a:cubicBezTo>
                    <a:pt x="225" y="16494"/>
                    <a:pt x="1" y="16913"/>
                    <a:pt x="21" y="17252"/>
                  </a:cubicBezTo>
                  <a:lnTo>
                    <a:pt x="1962" y="50921"/>
                  </a:lnTo>
                  <a:cubicBezTo>
                    <a:pt x="1977" y="51164"/>
                    <a:pt x="2109" y="51305"/>
                    <a:pt x="2291" y="51305"/>
                  </a:cubicBezTo>
                  <a:cubicBezTo>
                    <a:pt x="2366" y="51305"/>
                    <a:pt x="2449" y="51281"/>
                    <a:pt x="2537" y="51230"/>
                  </a:cubicBezTo>
                  <a:lnTo>
                    <a:pt x="30684" y="34979"/>
                  </a:lnTo>
                  <a:cubicBezTo>
                    <a:pt x="30980" y="34809"/>
                    <a:pt x="31204" y="34391"/>
                    <a:pt x="31187" y="34051"/>
                  </a:cubicBezTo>
                  <a:lnTo>
                    <a:pt x="29242" y="383"/>
                  </a:lnTo>
                  <a:cubicBezTo>
                    <a:pt x="29228" y="139"/>
                    <a:pt x="29096" y="0"/>
                    <a:pt x="28915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1" name="Google Shape;750;p29">
              <a:extLst>
                <a:ext uri="{FF2B5EF4-FFF2-40B4-BE49-F238E27FC236}">
                  <a16:creationId xmlns:a16="http://schemas.microsoft.com/office/drawing/2014/main" id="{D2817598-0542-9746-BE42-51CBB75BF385}"/>
                </a:ext>
              </a:extLst>
            </p:cNvPr>
            <p:cNvSpPr/>
            <p:nvPr/>
          </p:nvSpPr>
          <p:spPr>
            <a:xfrm flipH="1">
              <a:off x="7115791" y="881375"/>
              <a:ext cx="721056" cy="513667"/>
            </a:xfrm>
            <a:custGeom>
              <a:avLst/>
              <a:gdLst/>
              <a:ahLst/>
              <a:cxnLst/>
              <a:rect l="l" t="t" r="r" b="b"/>
              <a:pathLst>
                <a:path w="16122" h="11485" extrusionOk="0">
                  <a:moveTo>
                    <a:pt x="12092" y="0"/>
                  </a:moveTo>
                  <a:cubicBezTo>
                    <a:pt x="12010" y="0"/>
                    <a:pt x="11928" y="19"/>
                    <a:pt x="11866" y="56"/>
                  </a:cubicBezTo>
                  <a:lnTo>
                    <a:pt x="224" y="6774"/>
                  </a:lnTo>
                  <a:cubicBezTo>
                    <a:pt x="102" y="6849"/>
                    <a:pt x="0" y="7022"/>
                    <a:pt x="0" y="7165"/>
                  </a:cubicBezTo>
                  <a:lnTo>
                    <a:pt x="3" y="9232"/>
                  </a:lnTo>
                  <a:lnTo>
                    <a:pt x="1006" y="8651"/>
                  </a:lnTo>
                  <a:lnTo>
                    <a:pt x="3022" y="9814"/>
                  </a:lnTo>
                  <a:lnTo>
                    <a:pt x="3022" y="10718"/>
                  </a:lnTo>
                  <a:cubicBezTo>
                    <a:pt x="3022" y="10861"/>
                    <a:pt x="3124" y="11038"/>
                    <a:pt x="3250" y="11109"/>
                  </a:cubicBezTo>
                  <a:lnTo>
                    <a:pt x="3805" y="11428"/>
                  </a:lnTo>
                  <a:cubicBezTo>
                    <a:pt x="3868" y="11466"/>
                    <a:pt x="3949" y="11485"/>
                    <a:pt x="4031" y="11485"/>
                  </a:cubicBezTo>
                  <a:cubicBezTo>
                    <a:pt x="4112" y="11485"/>
                    <a:pt x="4194" y="11466"/>
                    <a:pt x="4257" y="11428"/>
                  </a:cubicBezTo>
                  <a:lnTo>
                    <a:pt x="15897" y="4711"/>
                  </a:lnTo>
                  <a:cubicBezTo>
                    <a:pt x="16024" y="4636"/>
                    <a:pt x="16122" y="4462"/>
                    <a:pt x="16122" y="4319"/>
                  </a:cubicBezTo>
                  <a:lnTo>
                    <a:pt x="16122" y="2511"/>
                  </a:lnTo>
                  <a:cubicBezTo>
                    <a:pt x="16122" y="2368"/>
                    <a:pt x="16020" y="2194"/>
                    <a:pt x="15897" y="2120"/>
                  </a:cubicBezTo>
                  <a:lnTo>
                    <a:pt x="12318" y="56"/>
                  </a:lnTo>
                  <a:cubicBezTo>
                    <a:pt x="12255" y="19"/>
                    <a:pt x="12173" y="0"/>
                    <a:pt x="120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" name="Google Shape;751;p29">
              <a:extLst>
                <a:ext uri="{FF2B5EF4-FFF2-40B4-BE49-F238E27FC236}">
                  <a16:creationId xmlns:a16="http://schemas.microsoft.com/office/drawing/2014/main" id="{6FFF54C5-BDA8-6741-BF3C-4E77880FCAAB}"/>
                </a:ext>
              </a:extLst>
            </p:cNvPr>
            <p:cNvSpPr/>
            <p:nvPr/>
          </p:nvSpPr>
          <p:spPr>
            <a:xfrm flipH="1">
              <a:off x="7115791" y="977534"/>
              <a:ext cx="540725" cy="417463"/>
            </a:xfrm>
            <a:custGeom>
              <a:avLst/>
              <a:gdLst/>
              <a:ahLst/>
              <a:cxnLst/>
              <a:rect l="l" t="t" r="r" b="b"/>
              <a:pathLst>
                <a:path w="12090" h="9334" extrusionOk="0">
                  <a:moveTo>
                    <a:pt x="11903" y="0"/>
                  </a:moveTo>
                  <a:cubicBezTo>
                    <a:pt x="11988" y="68"/>
                    <a:pt x="11975" y="170"/>
                    <a:pt x="11865" y="231"/>
                  </a:cubicBezTo>
                  <a:lnTo>
                    <a:pt x="225" y="6953"/>
                  </a:lnTo>
                  <a:cubicBezTo>
                    <a:pt x="164" y="6987"/>
                    <a:pt x="82" y="7008"/>
                    <a:pt x="1" y="7008"/>
                  </a:cubicBezTo>
                  <a:lnTo>
                    <a:pt x="1" y="9333"/>
                  </a:lnTo>
                  <a:cubicBezTo>
                    <a:pt x="82" y="9333"/>
                    <a:pt x="160" y="9316"/>
                    <a:pt x="225" y="9282"/>
                  </a:cubicBezTo>
                  <a:lnTo>
                    <a:pt x="11865" y="2557"/>
                  </a:lnTo>
                  <a:cubicBezTo>
                    <a:pt x="11988" y="2486"/>
                    <a:pt x="12090" y="2312"/>
                    <a:pt x="12090" y="2169"/>
                  </a:cubicBezTo>
                  <a:lnTo>
                    <a:pt x="12090" y="361"/>
                  </a:lnTo>
                  <a:cubicBezTo>
                    <a:pt x="12090" y="235"/>
                    <a:pt x="12012" y="82"/>
                    <a:pt x="119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" name="Google Shape;752;p29">
              <a:extLst>
                <a:ext uri="{FF2B5EF4-FFF2-40B4-BE49-F238E27FC236}">
                  <a16:creationId xmlns:a16="http://schemas.microsoft.com/office/drawing/2014/main" id="{96C74514-EC17-394D-B23F-9951F2D7BEB1}"/>
                </a:ext>
              </a:extLst>
            </p:cNvPr>
            <p:cNvSpPr/>
            <p:nvPr/>
          </p:nvSpPr>
          <p:spPr>
            <a:xfrm flipH="1">
              <a:off x="7120353" y="881375"/>
              <a:ext cx="711933" cy="409547"/>
            </a:xfrm>
            <a:custGeom>
              <a:avLst/>
              <a:gdLst/>
              <a:ahLst/>
              <a:cxnLst/>
              <a:rect l="l" t="t" r="r" b="b"/>
              <a:pathLst>
                <a:path w="15918" h="9157" extrusionOk="0">
                  <a:moveTo>
                    <a:pt x="11990" y="0"/>
                  </a:moveTo>
                  <a:cubicBezTo>
                    <a:pt x="11908" y="0"/>
                    <a:pt x="11826" y="19"/>
                    <a:pt x="11764" y="56"/>
                  </a:cubicBezTo>
                  <a:lnTo>
                    <a:pt x="122" y="6774"/>
                  </a:lnTo>
                  <a:cubicBezTo>
                    <a:pt x="0" y="6849"/>
                    <a:pt x="0" y="6964"/>
                    <a:pt x="122" y="7036"/>
                  </a:cubicBezTo>
                  <a:lnTo>
                    <a:pt x="3703" y="9103"/>
                  </a:lnTo>
                  <a:cubicBezTo>
                    <a:pt x="3766" y="9138"/>
                    <a:pt x="3847" y="9156"/>
                    <a:pt x="3929" y="9156"/>
                  </a:cubicBezTo>
                  <a:cubicBezTo>
                    <a:pt x="4010" y="9156"/>
                    <a:pt x="4092" y="9138"/>
                    <a:pt x="4155" y="9103"/>
                  </a:cubicBezTo>
                  <a:lnTo>
                    <a:pt x="15795" y="2381"/>
                  </a:lnTo>
                  <a:cubicBezTo>
                    <a:pt x="15918" y="2310"/>
                    <a:pt x="15918" y="2194"/>
                    <a:pt x="15795" y="2120"/>
                  </a:cubicBezTo>
                  <a:lnTo>
                    <a:pt x="12216" y="56"/>
                  </a:lnTo>
                  <a:cubicBezTo>
                    <a:pt x="12153" y="19"/>
                    <a:pt x="12071" y="0"/>
                    <a:pt x="11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" name="Google Shape;753;p29">
              <a:extLst>
                <a:ext uri="{FF2B5EF4-FFF2-40B4-BE49-F238E27FC236}">
                  <a16:creationId xmlns:a16="http://schemas.microsoft.com/office/drawing/2014/main" id="{DF7CF53A-F63F-214C-8F74-003A1DDC35F4}"/>
                </a:ext>
              </a:extLst>
            </p:cNvPr>
            <p:cNvSpPr/>
            <p:nvPr/>
          </p:nvSpPr>
          <p:spPr>
            <a:xfrm flipH="1">
              <a:off x="7557495" y="1530652"/>
              <a:ext cx="355877" cy="436784"/>
            </a:xfrm>
            <a:custGeom>
              <a:avLst/>
              <a:gdLst/>
              <a:ahLst/>
              <a:cxnLst/>
              <a:rect l="l" t="t" r="r" b="b"/>
              <a:pathLst>
                <a:path w="7957" h="9766" extrusionOk="0">
                  <a:moveTo>
                    <a:pt x="5495" y="1"/>
                  </a:moveTo>
                  <a:cubicBezTo>
                    <a:pt x="4955" y="1"/>
                    <a:pt x="4354" y="172"/>
                    <a:pt x="3727" y="532"/>
                  </a:cubicBezTo>
                  <a:cubicBezTo>
                    <a:pt x="1609" y="1756"/>
                    <a:pt x="1" y="4697"/>
                    <a:pt x="140" y="7097"/>
                  </a:cubicBezTo>
                  <a:cubicBezTo>
                    <a:pt x="239" y="8791"/>
                    <a:pt x="1176" y="9765"/>
                    <a:pt x="2463" y="9765"/>
                  </a:cubicBezTo>
                  <a:cubicBezTo>
                    <a:pt x="3003" y="9765"/>
                    <a:pt x="3604" y="9594"/>
                    <a:pt x="4231" y="9232"/>
                  </a:cubicBezTo>
                  <a:cubicBezTo>
                    <a:pt x="6348" y="8008"/>
                    <a:pt x="7956" y="5068"/>
                    <a:pt x="7817" y="2667"/>
                  </a:cubicBezTo>
                  <a:cubicBezTo>
                    <a:pt x="7719" y="973"/>
                    <a:pt x="6782" y="1"/>
                    <a:pt x="54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" name="Google Shape;754;p29">
              <a:extLst>
                <a:ext uri="{FF2B5EF4-FFF2-40B4-BE49-F238E27FC236}">
                  <a16:creationId xmlns:a16="http://schemas.microsoft.com/office/drawing/2014/main" id="{D25856D3-9369-8A4B-893C-92D03B8C00DF}"/>
                </a:ext>
              </a:extLst>
            </p:cNvPr>
            <p:cNvSpPr/>
            <p:nvPr/>
          </p:nvSpPr>
          <p:spPr>
            <a:xfrm flipH="1">
              <a:off x="7625432" y="1530697"/>
              <a:ext cx="121249" cy="218437"/>
            </a:xfrm>
            <a:custGeom>
              <a:avLst/>
              <a:gdLst/>
              <a:ahLst/>
              <a:cxnLst/>
              <a:rect l="l" t="t" r="r" b="b"/>
              <a:pathLst>
                <a:path w="2711" h="4884" extrusionOk="0">
                  <a:moveTo>
                    <a:pt x="1768" y="0"/>
                  </a:moveTo>
                  <a:cubicBezTo>
                    <a:pt x="1227" y="0"/>
                    <a:pt x="626" y="171"/>
                    <a:pt x="0" y="535"/>
                  </a:cubicBezTo>
                  <a:lnTo>
                    <a:pt x="252" y="4883"/>
                  </a:lnTo>
                  <a:lnTo>
                    <a:pt x="2710" y="204"/>
                  </a:lnTo>
                  <a:cubicBezTo>
                    <a:pt x="2428" y="69"/>
                    <a:pt x="2108" y="0"/>
                    <a:pt x="1768" y="0"/>
                  </a:cubicBez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" name="Google Shape;755;p29">
              <a:extLst>
                <a:ext uri="{FF2B5EF4-FFF2-40B4-BE49-F238E27FC236}">
                  <a16:creationId xmlns:a16="http://schemas.microsoft.com/office/drawing/2014/main" id="{F4704CE1-E839-C141-8A44-320062302C76}"/>
                </a:ext>
              </a:extLst>
            </p:cNvPr>
            <p:cNvSpPr/>
            <p:nvPr/>
          </p:nvSpPr>
          <p:spPr>
            <a:xfrm flipH="1">
              <a:off x="7561342" y="1561736"/>
              <a:ext cx="34662" cy="222328"/>
            </a:xfrm>
            <a:custGeom>
              <a:avLst/>
              <a:gdLst/>
              <a:ahLst/>
              <a:cxnLst/>
              <a:rect l="l" t="t" r="r" b="b"/>
              <a:pathLst>
                <a:path w="775" h="4971" extrusionOk="0">
                  <a:moveTo>
                    <a:pt x="0" y="0"/>
                  </a:moveTo>
                  <a:lnTo>
                    <a:pt x="0" y="0"/>
                  </a:lnTo>
                  <a:cubicBezTo>
                    <a:pt x="412" y="456"/>
                    <a:pt x="674" y="1122"/>
                    <a:pt x="721" y="1972"/>
                  </a:cubicBezTo>
                  <a:cubicBezTo>
                    <a:pt x="674" y="1122"/>
                    <a:pt x="412" y="453"/>
                    <a:pt x="0" y="0"/>
                  </a:cubicBezTo>
                  <a:close/>
                  <a:moveTo>
                    <a:pt x="721" y="1976"/>
                  </a:moveTo>
                  <a:cubicBezTo>
                    <a:pt x="775" y="2937"/>
                    <a:pt x="551" y="3983"/>
                    <a:pt x="129" y="4971"/>
                  </a:cubicBezTo>
                  <a:cubicBezTo>
                    <a:pt x="554" y="3983"/>
                    <a:pt x="775" y="2937"/>
                    <a:pt x="721" y="1976"/>
                  </a:cubicBez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" name="Google Shape;756;p29">
              <a:extLst>
                <a:ext uri="{FF2B5EF4-FFF2-40B4-BE49-F238E27FC236}">
                  <a16:creationId xmlns:a16="http://schemas.microsoft.com/office/drawing/2014/main" id="{D2E15696-EEF2-F048-A3EE-2BFCA5DA6564}"/>
                </a:ext>
              </a:extLst>
            </p:cNvPr>
            <p:cNvSpPr/>
            <p:nvPr/>
          </p:nvSpPr>
          <p:spPr>
            <a:xfrm flipH="1">
              <a:off x="7561297" y="1539821"/>
              <a:ext cx="174159" cy="244243"/>
            </a:xfrm>
            <a:custGeom>
              <a:avLst/>
              <a:gdLst/>
              <a:ahLst/>
              <a:cxnLst/>
              <a:rect l="l" t="t" r="r" b="b"/>
              <a:pathLst>
                <a:path w="3894" h="5461" extrusionOk="0">
                  <a:moveTo>
                    <a:pt x="2459" y="0"/>
                  </a:moveTo>
                  <a:lnTo>
                    <a:pt x="1" y="4679"/>
                  </a:lnTo>
                  <a:lnTo>
                    <a:pt x="3247" y="5461"/>
                  </a:lnTo>
                  <a:cubicBezTo>
                    <a:pt x="3669" y="4472"/>
                    <a:pt x="3894" y="3424"/>
                    <a:pt x="3839" y="2462"/>
                  </a:cubicBezTo>
                  <a:cubicBezTo>
                    <a:pt x="3792" y="1612"/>
                    <a:pt x="3530" y="946"/>
                    <a:pt x="3118" y="490"/>
                  </a:cubicBezTo>
                  <a:cubicBezTo>
                    <a:pt x="2932" y="280"/>
                    <a:pt x="2707" y="116"/>
                    <a:pt x="2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" name="Google Shape;757;p29">
              <a:extLst>
                <a:ext uri="{FF2B5EF4-FFF2-40B4-BE49-F238E27FC236}">
                  <a16:creationId xmlns:a16="http://schemas.microsoft.com/office/drawing/2014/main" id="{BDC46512-29D7-C244-89F1-ABBD00513819}"/>
                </a:ext>
              </a:extLst>
            </p:cNvPr>
            <p:cNvSpPr/>
            <p:nvPr/>
          </p:nvSpPr>
          <p:spPr>
            <a:xfrm flipH="1">
              <a:off x="6865197" y="1157598"/>
              <a:ext cx="613538" cy="390628"/>
            </a:xfrm>
            <a:custGeom>
              <a:avLst/>
              <a:gdLst/>
              <a:ahLst/>
              <a:cxnLst/>
              <a:rect l="l" t="t" r="r" b="b"/>
              <a:pathLst>
                <a:path w="13718" h="8734" extrusionOk="0">
                  <a:moveTo>
                    <a:pt x="13487" y="0"/>
                  </a:moveTo>
                  <a:cubicBezTo>
                    <a:pt x="13442" y="0"/>
                    <a:pt x="13392" y="15"/>
                    <a:pt x="13341" y="44"/>
                  </a:cubicBezTo>
                  <a:lnTo>
                    <a:pt x="313" y="7564"/>
                  </a:lnTo>
                  <a:cubicBezTo>
                    <a:pt x="135" y="7666"/>
                    <a:pt x="0" y="7914"/>
                    <a:pt x="13" y="8122"/>
                  </a:cubicBezTo>
                  <a:lnTo>
                    <a:pt x="33" y="8502"/>
                  </a:lnTo>
                  <a:cubicBezTo>
                    <a:pt x="41" y="8649"/>
                    <a:pt x="120" y="8733"/>
                    <a:pt x="229" y="8733"/>
                  </a:cubicBezTo>
                  <a:cubicBezTo>
                    <a:pt x="274" y="8733"/>
                    <a:pt x="324" y="8719"/>
                    <a:pt x="377" y="8689"/>
                  </a:cubicBezTo>
                  <a:cubicBezTo>
                    <a:pt x="2233" y="7619"/>
                    <a:pt x="11546" y="2243"/>
                    <a:pt x="13402" y="1169"/>
                  </a:cubicBezTo>
                  <a:cubicBezTo>
                    <a:pt x="13582" y="1067"/>
                    <a:pt x="13718" y="819"/>
                    <a:pt x="13704" y="611"/>
                  </a:cubicBezTo>
                  <a:lnTo>
                    <a:pt x="13684" y="231"/>
                  </a:lnTo>
                  <a:cubicBezTo>
                    <a:pt x="13677" y="84"/>
                    <a:pt x="13596" y="0"/>
                    <a:pt x="13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" name="Google Shape;758;p29">
              <a:extLst>
                <a:ext uri="{FF2B5EF4-FFF2-40B4-BE49-F238E27FC236}">
                  <a16:creationId xmlns:a16="http://schemas.microsoft.com/office/drawing/2014/main" id="{1D5BB849-7D9E-9B4A-8101-6279FF4B5CC8}"/>
                </a:ext>
              </a:extLst>
            </p:cNvPr>
            <p:cNvSpPr/>
            <p:nvPr/>
          </p:nvSpPr>
          <p:spPr>
            <a:xfrm flipH="1">
              <a:off x="7430074" y="1610889"/>
              <a:ext cx="41728" cy="64717"/>
            </a:xfrm>
            <a:custGeom>
              <a:avLst/>
              <a:gdLst/>
              <a:ahLst/>
              <a:cxnLst/>
              <a:rect l="l" t="t" r="r" b="b"/>
              <a:pathLst>
                <a:path w="933" h="1447" extrusionOk="0">
                  <a:moveTo>
                    <a:pt x="758" y="1"/>
                  </a:moveTo>
                  <a:cubicBezTo>
                    <a:pt x="729" y="1"/>
                    <a:pt x="695" y="10"/>
                    <a:pt x="661" y="30"/>
                  </a:cubicBezTo>
                  <a:lnTo>
                    <a:pt x="208" y="292"/>
                  </a:lnTo>
                  <a:cubicBezTo>
                    <a:pt x="90" y="360"/>
                    <a:pt x="1" y="526"/>
                    <a:pt x="8" y="663"/>
                  </a:cubicBezTo>
                  <a:lnTo>
                    <a:pt x="42" y="1295"/>
                  </a:lnTo>
                  <a:cubicBezTo>
                    <a:pt x="47" y="1391"/>
                    <a:pt x="100" y="1446"/>
                    <a:pt x="172" y="1446"/>
                  </a:cubicBezTo>
                  <a:cubicBezTo>
                    <a:pt x="202" y="1446"/>
                    <a:pt x="235" y="1437"/>
                    <a:pt x="269" y="1417"/>
                  </a:cubicBezTo>
                  <a:lnTo>
                    <a:pt x="725" y="1156"/>
                  </a:lnTo>
                  <a:cubicBezTo>
                    <a:pt x="845" y="1088"/>
                    <a:pt x="933" y="921"/>
                    <a:pt x="926" y="785"/>
                  </a:cubicBezTo>
                  <a:lnTo>
                    <a:pt x="889" y="156"/>
                  </a:lnTo>
                  <a:cubicBezTo>
                    <a:pt x="883" y="57"/>
                    <a:pt x="831" y="1"/>
                    <a:pt x="7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0" name="Google Shape;759;p29">
              <a:extLst>
                <a:ext uri="{FF2B5EF4-FFF2-40B4-BE49-F238E27FC236}">
                  <a16:creationId xmlns:a16="http://schemas.microsoft.com/office/drawing/2014/main" id="{59388721-AD80-7649-BF1F-6A9458A75F0F}"/>
                </a:ext>
              </a:extLst>
            </p:cNvPr>
            <p:cNvSpPr/>
            <p:nvPr/>
          </p:nvSpPr>
          <p:spPr>
            <a:xfrm flipH="1">
              <a:off x="6858175" y="1282874"/>
              <a:ext cx="527844" cy="341162"/>
            </a:xfrm>
            <a:custGeom>
              <a:avLst/>
              <a:gdLst/>
              <a:ahLst/>
              <a:cxnLst/>
              <a:rect l="l" t="t" r="r" b="b"/>
              <a:pathLst>
                <a:path w="11802" h="7628" extrusionOk="0">
                  <a:moveTo>
                    <a:pt x="11569" y="1"/>
                  </a:moveTo>
                  <a:cubicBezTo>
                    <a:pt x="11525" y="1"/>
                    <a:pt x="11475" y="15"/>
                    <a:pt x="11424" y="44"/>
                  </a:cubicBezTo>
                  <a:lnTo>
                    <a:pt x="314" y="6456"/>
                  </a:lnTo>
                  <a:cubicBezTo>
                    <a:pt x="137" y="6558"/>
                    <a:pt x="0" y="6810"/>
                    <a:pt x="11" y="7014"/>
                  </a:cubicBezTo>
                  <a:lnTo>
                    <a:pt x="31" y="7398"/>
                  </a:lnTo>
                  <a:cubicBezTo>
                    <a:pt x="41" y="7542"/>
                    <a:pt x="120" y="7627"/>
                    <a:pt x="228" y="7627"/>
                  </a:cubicBezTo>
                  <a:cubicBezTo>
                    <a:pt x="273" y="7627"/>
                    <a:pt x="323" y="7612"/>
                    <a:pt x="375" y="7581"/>
                  </a:cubicBezTo>
                  <a:lnTo>
                    <a:pt x="11488" y="1170"/>
                  </a:lnTo>
                  <a:cubicBezTo>
                    <a:pt x="11665" y="1068"/>
                    <a:pt x="11801" y="820"/>
                    <a:pt x="11788" y="612"/>
                  </a:cubicBezTo>
                  <a:lnTo>
                    <a:pt x="11767" y="231"/>
                  </a:lnTo>
                  <a:cubicBezTo>
                    <a:pt x="11757" y="84"/>
                    <a:pt x="11678" y="1"/>
                    <a:pt x="11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1" name="Google Shape;760;p29">
              <a:extLst>
                <a:ext uri="{FF2B5EF4-FFF2-40B4-BE49-F238E27FC236}">
                  <a16:creationId xmlns:a16="http://schemas.microsoft.com/office/drawing/2014/main" id="{D69697CF-6E91-AF49-BA73-4D5748D14D0B}"/>
                </a:ext>
              </a:extLst>
            </p:cNvPr>
            <p:cNvSpPr/>
            <p:nvPr/>
          </p:nvSpPr>
          <p:spPr>
            <a:xfrm flipH="1">
              <a:off x="7424438" y="1737283"/>
              <a:ext cx="41728" cy="64672"/>
            </a:xfrm>
            <a:custGeom>
              <a:avLst/>
              <a:gdLst/>
              <a:ahLst/>
              <a:cxnLst/>
              <a:rect l="l" t="t" r="r" b="b"/>
              <a:pathLst>
                <a:path w="933" h="1446" extrusionOk="0">
                  <a:moveTo>
                    <a:pt x="758" y="0"/>
                  </a:moveTo>
                  <a:cubicBezTo>
                    <a:pt x="728" y="0"/>
                    <a:pt x="695" y="10"/>
                    <a:pt x="661" y="29"/>
                  </a:cubicBezTo>
                  <a:lnTo>
                    <a:pt x="209" y="291"/>
                  </a:lnTo>
                  <a:cubicBezTo>
                    <a:pt x="89" y="359"/>
                    <a:pt x="1" y="526"/>
                    <a:pt x="8" y="662"/>
                  </a:cubicBezTo>
                  <a:lnTo>
                    <a:pt x="41" y="1294"/>
                  </a:lnTo>
                  <a:cubicBezTo>
                    <a:pt x="47" y="1390"/>
                    <a:pt x="101" y="1446"/>
                    <a:pt x="173" y="1446"/>
                  </a:cubicBezTo>
                  <a:cubicBezTo>
                    <a:pt x="203" y="1446"/>
                    <a:pt x="236" y="1436"/>
                    <a:pt x="270" y="1416"/>
                  </a:cubicBezTo>
                  <a:lnTo>
                    <a:pt x="722" y="1158"/>
                  </a:lnTo>
                  <a:cubicBezTo>
                    <a:pt x="841" y="1087"/>
                    <a:pt x="932" y="920"/>
                    <a:pt x="923" y="784"/>
                  </a:cubicBezTo>
                  <a:lnTo>
                    <a:pt x="888" y="155"/>
                  </a:lnTo>
                  <a:cubicBezTo>
                    <a:pt x="884" y="56"/>
                    <a:pt x="831" y="0"/>
                    <a:pt x="758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2" name="Google Shape;761;p29">
              <a:extLst>
                <a:ext uri="{FF2B5EF4-FFF2-40B4-BE49-F238E27FC236}">
                  <a16:creationId xmlns:a16="http://schemas.microsoft.com/office/drawing/2014/main" id="{CF5BAD4A-72F1-DE4D-9DDF-2F6F2B2F6A7C}"/>
                </a:ext>
              </a:extLst>
            </p:cNvPr>
            <p:cNvSpPr/>
            <p:nvPr/>
          </p:nvSpPr>
          <p:spPr>
            <a:xfrm flipH="1">
              <a:off x="7424886" y="1737372"/>
              <a:ext cx="40968" cy="64672"/>
            </a:xfrm>
            <a:custGeom>
              <a:avLst/>
              <a:gdLst/>
              <a:ahLst/>
              <a:cxnLst/>
              <a:rect l="l" t="t" r="r" b="b"/>
              <a:pathLst>
                <a:path w="916" h="1446" extrusionOk="0">
                  <a:moveTo>
                    <a:pt x="752" y="0"/>
                  </a:moveTo>
                  <a:cubicBezTo>
                    <a:pt x="721" y="0"/>
                    <a:pt x="687" y="7"/>
                    <a:pt x="654" y="27"/>
                  </a:cubicBezTo>
                  <a:lnTo>
                    <a:pt x="202" y="289"/>
                  </a:lnTo>
                  <a:cubicBezTo>
                    <a:pt x="89" y="354"/>
                    <a:pt x="1" y="510"/>
                    <a:pt x="1" y="646"/>
                  </a:cubicBezTo>
                  <a:lnTo>
                    <a:pt x="1" y="660"/>
                  </a:lnTo>
                  <a:lnTo>
                    <a:pt x="34" y="1292"/>
                  </a:lnTo>
                  <a:cubicBezTo>
                    <a:pt x="42" y="1387"/>
                    <a:pt x="92" y="1445"/>
                    <a:pt x="167" y="1445"/>
                  </a:cubicBezTo>
                  <a:cubicBezTo>
                    <a:pt x="198" y="1445"/>
                    <a:pt x="229" y="1435"/>
                    <a:pt x="263" y="1414"/>
                  </a:cubicBezTo>
                  <a:lnTo>
                    <a:pt x="715" y="1156"/>
                  </a:lnTo>
                  <a:cubicBezTo>
                    <a:pt x="830" y="1088"/>
                    <a:pt x="916" y="932"/>
                    <a:pt x="916" y="799"/>
                  </a:cubicBezTo>
                  <a:lnTo>
                    <a:pt x="916" y="782"/>
                  </a:lnTo>
                  <a:lnTo>
                    <a:pt x="881" y="153"/>
                  </a:lnTo>
                  <a:cubicBezTo>
                    <a:pt x="878" y="55"/>
                    <a:pt x="823" y="0"/>
                    <a:pt x="7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3" name="Google Shape;762;p29">
              <a:extLst>
                <a:ext uri="{FF2B5EF4-FFF2-40B4-BE49-F238E27FC236}">
                  <a16:creationId xmlns:a16="http://schemas.microsoft.com/office/drawing/2014/main" id="{F48F7A45-7C78-324D-8A7A-6DBAFED0DF52}"/>
                </a:ext>
              </a:extLst>
            </p:cNvPr>
            <p:cNvSpPr/>
            <p:nvPr/>
          </p:nvSpPr>
          <p:spPr>
            <a:xfrm flipH="1">
              <a:off x="6852540" y="1409267"/>
              <a:ext cx="528023" cy="341207"/>
            </a:xfrm>
            <a:custGeom>
              <a:avLst/>
              <a:gdLst/>
              <a:ahLst/>
              <a:cxnLst/>
              <a:rect l="l" t="t" r="r" b="b"/>
              <a:pathLst>
                <a:path w="11806" h="7629" extrusionOk="0">
                  <a:moveTo>
                    <a:pt x="11575" y="0"/>
                  </a:moveTo>
                  <a:cubicBezTo>
                    <a:pt x="11531" y="0"/>
                    <a:pt x="11482" y="14"/>
                    <a:pt x="11431" y="43"/>
                  </a:cubicBezTo>
                  <a:lnTo>
                    <a:pt x="314" y="6459"/>
                  </a:lnTo>
                  <a:cubicBezTo>
                    <a:pt x="137" y="6561"/>
                    <a:pt x="1" y="6812"/>
                    <a:pt x="15" y="7016"/>
                  </a:cubicBezTo>
                  <a:lnTo>
                    <a:pt x="35" y="7401"/>
                  </a:lnTo>
                  <a:cubicBezTo>
                    <a:pt x="42" y="7545"/>
                    <a:pt x="121" y="7628"/>
                    <a:pt x="230" y="7628"/>
                  </a:cubicBezTo>
                  <a:cubicBezTo>
                    <a:pt x="276" y="7628"/>
                    <a:pt x="326" y="7614"/>
                    <a:pt x="379" y="7584"/>
                  </a:cubicBezTo>
                  <a:lnTo>
                    <a:pt x="11493" y="1173"/>
                  </a:lnTo>
                  <a:cubicBezTo>
                    <a:pt x="11669" y="1067"/>
                    <a:pt x="11805" y="818"/>
                    <a:pt x="11795" y="614"/>
                  </a:cubicBezTo>
                  <a:lnTo>
                    <a:pt x="11771" y="231"/>
                  </a:lnTo>
                  <a:cubicBezTo>
                    <a:pt x="11764" y="85"/>
                    <a:pt x="11684" y="0"/>
                    <a:pt x="11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4" name="Google Shape;763;p29">
              <a:extLst>
                <a:ext uri="{FF2B5EF4-FFF2-40B4-BE49-F238E27FC236}">
                  <a16:creationId xmlns:a16="http://schemas.microsoft.com/office/drawing/2014/main" id="{C833DF81-E76F-D246-BA5B-DAF7DC2D16C0}"/>
                </a:ext>
              </a:extLst>
            </p:cNvPr>
            <p:cNvSpPr/>
            <p:nvPr/>
          </p:nvSpPr>
          <p:spPr>
            <a:xfrm flipH="1">
              <a:off x="7418848" y="1864795"/>
              <a:ext cx="41863" cy="64583"/>
            </a:xfrm>
            <a:custGeom>
              <a:avLst/>
              <a:gdLst/>
              <a:ahLst/>
              <a:cxnLst/>
              <a:rect l="l" t="t" r="r" b="b"/>
              <a:pathLst>
                <a:path w="936" h="1444" extrusionOk="0">
                  <a:moveTo>
                    <a:pt x="760" y="0"/>
                  </a:moveTo>
                  <a:cubicBezTo>
                    <a:pt x="729" y="0"/>
                    <a:pt x="696" y="10"/>
                    <a:pt x="661" y="31"/>
                  </a:cubicBezTo>
                  <a:lnTo>
                    <a:pt x="209" y="293"/>
                  </a:lnTo>
                  <a:cubicBezTo>
                    <a:pt x="90" y="360"/>
                    <a:pt x="1" y="527"/>
                    <a:pt x="8" y="663"/>
                  </a:cubicBezTo>
                  <a:lnTo>
                    <a:pt x="42" y="1292"/>
                  </a:lnTo>
                  <a:cubicBezTo>
                    <a:pt x="47" y="1389"/>
                    <a:pt x="100" y="1444"/>
                    <a:pt x="172" y="1444"/>
                  </a:cubicBezTo>
                  <a:cubicBezTo>
                    <a:pt x="202" y="1444"/>
                    <a:pt x="235" y="1434"/>
                    <a:pt x="270" y="1415"/>
                  </a:cubicBezTo>
                  <a:lnTo>
                    <a:pt x="725" y="1153"/>
                  </a:lnTo>
                  <a:cubicBezTo>
                    <a:pt x="845" y="1085"/>
                    <a:pt x="936" y="918"/>
                    <a:pt x="926" y="782"/>
                  </a:cubicBezTo>
                  <a:lnTo>
                    <a:pt x="892" y="153"/>
                  </a:lnTo>
                  <a:cubicBezTo>
                    <a:pt x="885" y="57"/>
                    <a:pt x="832" y="0"/>
                    <a:pt x="760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5" name="Google Shape;764;p29">
              <a:extLst>
                <a:ext uri="{FF2B5EF4-FFF2-40B4-BE49-F238E27FC236}">
                  <a16:creationId xmlns:a16="http://schemas.microsoft.com/office/drawing/2014/main" id="{97F02C1E-CF11-AB4A-B293-7273694B0641}"/>
                </a:ext>
              </a:extLst>
            </p:cNvPr>
            <p:cNvSpPr/>
            <p:nvPr/>
          </p:nvSpPr>
          <p:spPr>
            <a:xfrm flipH="1">
              <a:off x="7419116" y="1864795"/>
              <a:ext cx="41236" cy="64628"/>
            </a:xfrm>
            <a:custGeom>
              <a:avLst/>
              <a:gdLst/>
              <a:ahLst/>
              <a:cxnLst/>
              <a:rect l="l" t="t" r="r" b="b"/>
              <a:pathLst>
                <a:path w="922" h="1445" extrusionOk="0">
                  <a:moveTo>
                    <a:pt x="752" y="1"/>
                  </a:moveTo>
                  <a:cubicBezTo>
                    <a:pt x="721" y="1"/>
                    <a:pt x="691" y="10"/>
                    <a:pt x="653" y="31"/>
                  </a:cubicBezTo>
                  <a:lnTo>
                    <a:pt x="201" y="293"/>
                  </a:lnTo>
                  <a:cubicBezTo>
                    <a:pt x="85" y="357"/>
                    <a:pt x="0" y="514"/>
                    <a:pt x="0" y="646"/>
                  </a:cubicBezTo>
                  <a:lnTo>
                    <a:pt x="0" y="663"/>
                  </a:lnTo>
                  <a:lnTo>
                    <a:pt x="34" y="1292"/>
                  </a:lnTo>
                  <a:cubicBezTo>
                    <a:pt x="41" y="1388"/>
                    <a:pt x="92" y="1445"/>
                    <a:pt x="167" y="1445"/>
                  </a:cubicBezTo>
                  <a:cubicBezTo>
                    <a:pt x="194" y="1445"/>
                    <a:pt x="228" y="1435"/>
                    <a:pt x="262" y="1415"/>
                  </a:cubicBezTo>
                  <a:lnTo>
                    <a:pt x="717" y="1153"/>
                  </a:lnTo>
                  <a:cubicBezTo>
                    <a:pt x="833" y="1088"/>
                    <a:pt x="921" y="932"/>
                    <a:pt x="918" y="796"/>
                  </a:cubicBezTo>
                  <a:lnTo>
                    <a:pt x="918" y="782"/>
                  </a:lnTo>
                  <a:lnTo>
                    <a:pt x="884" y="153"/>
                  </a:lnTo>
                  <a:cubicBezTo>
                    <a:pt x="877" y="54"/>
                    <a:pt x="823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6" name="Google Shape;765;p29">
              <a:extLst>
                <a:ext uri="{FF2B5EF4-FFF2-40B4-BE49-F238E27FC236}">
                  <a16:creationId xmlns:a16="http://schemas.microsoft.com/office/drawing/2014/main" id="{9E95E55D-708B-D84E-BF6B-E66207E8300E}"/>
                </a:ext>
              </a:extLst>
            </p:cNvPr>
            <p:cNvSpPr/>
            <p:nvPr/>
          </p:nvSpPr>
          <p:spPr>
            <a:xfrm flipH="1">
              <a:off x="6847083" y="1536690"/>
              <a:ext cx="527844" cy="341162"/>
            </a:xfrm>
            <a:custGeom>
              <a:avLst/>
              <a:gdLst/>
              <a:ahLst/>
              <a:cxnLst/>
              <a:rect l="l" t="t" r="r" b="b"/>
              <a:pathLst>
                <a:path w="11802" h="7628" extrusionOk="0">
                  <a:moveTo>
                    <a:pt x="11570" y="0"/>
                  </a:moveTo>
                  <a:cubicBezTo>
                    <a:pt x="11525" y="0"/>
                    <a:pt x="11476" y="14"/>
                    <a:pt x="11424" y="44"/>
                  </a:cubicBezTo>
                  <a:lnTo>
                    <a:pt x="314" y="6459"/>
                  </a:lnTo>
                  <a:cubicBezTo>
                    <a:pt x="137" y="6561"/>
                    <a:pt x="0" y="6813"/>
                    <a:pt x="11" y="7017"/>
                  </a:cubicBezTo>
                  <a:lnTo>
                    <a:pt x="31" y="7398"/>
                  </a:lnTo>
                  <a:cubicBezTo>
                    <a:pt x="41" y="7543"/>
                    <a:pt x="121" y="7628"/>
                    <a:pt x="231" y="7628"/>
                  </a:cubicBezTo>
                  <a:cubicBezTo>
                    <a:pt x="275" y="7628"/>
                    <a:pt x="324" y="7614"/>
                    <a:pt x="375" y="7585"/>
                  </a:cubicBezTo>
                  <a:lnTo>
                    <a:pt x="11489" y="1172"/>
                  </a:lnTo>
                  <a:cubicBezTo>
                    <a:pt x="11665" y="1067"/>
                    <a:pt x="11802" y="819"/>
                    <a:pt x="11788" y="615"/>
                  </a:cubicBezTo>
                  <a:lnTo>
                    <a:pt x="11767" y="230"/>
                  </a:lnTo>
                  <a:cubicBezTo>
                    <a:pt x="11760" y="85"/>
                    <a:pt x="11680" y="0"/>
                    <a:pt x="11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7" name="Google Shape;766;p29">
              <a:extLst>
                <a:ext uri="{FF2B5EF4-FFF2-40B4-BE49-F238E27FC236}">
                  <a16:creationId xmlns:a16="http://schemas.microsoft.com/office/drawing/2014/main" id="{388436F5-6B2F-3042-8B42-FA96AD4341F3}"/>
                </a:ext>
              </a:extLst>
            </p:cNvPr>
            <p:cNvSpPr/>
            <p:nvPr/>
          </p:nvSpPr>
          <p:spPr>
            <a:xfrm flipH="1">
              <a:off x="7574983" y="1947044"/>
              <a:ext cx="273270" cy="217095"/>
            </a:xfrm>
            <a:custGeom>
              <a:avLst/>
              <a:gdLst/>
              <a:ahLst/>
              <a:cxnLst/>
              <a:rect l="l" t="t" r="r" b="b"/>
              <a:pathLst>
                <a:path w="6110" h="4854" extrusionOk="0">
                  <a:moveTo>
                    <a:pt x="5850" y="1"/>
                  </a:moveTo>
                  <a:cubicBezTo>
                    <a:pt x="5806" y="1"/>
                    <a:pt x="5756" y="15"/>
                    <a:pt x="5705" y="45"/>
                  </a:cubicBezTo>
                  <a:lnTo>
                    <a:pt x="313" y="3163"/>
                  </a:lnTo>
                  <a:cubicBezTo>
                    <a:pt x="136" y="3268"/>
                    <a:pt x="1" y="3516"/>
                    <a:pt x="14" y="3720"/>
                  </a:cubicBezTo>
                  <a:lnTo>
                    <a:pt x="65" y="4624"/>
                  </a:lnTo>
                  <a:cubicBezTo>
                    <a:pt x="74" y="4768"/>
                    <a:pt x="154" y="4853"/>
                    <a:pt x="262" y="4853"/>
                  </a:cubicBezTo>
                  <a:cubicBezTo>
                    <a:pt x="307" y="4853"/>
                    <a:pt x="357" y="4839"/>
                    <a:pt x="408" y="4807"/>
                  </a:cubicBezTo>
                  <a:lnTo>
                    <a:pt x="5800" y="1691"/>
                  </a:lnTo>
                  <a:cubicBezTo>
                    <a:pt x="5977" y="1589"/>
                    <a:pt x="6110" y="1336"/>
                    <a:pt x="6100" y="1132"/>
                  </a:cubicBezTo>
                  <a:lnTo>
                    <a:pt x="6048" y="232"/>
                  </a:lnTo>
                  <a:cubicBezTo>
                    <a:pt x="6039" y="85"/>
                    <a:pt x="5959" y="1"/>
                    <a:pt x="58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8" name="Google Shape;767;p29">
              <a:extLst>
                <a:ext uri="{FF2B5EF4-FFF2-40B4-BE49-F238E27FC236}">
                  <a16:creationId xmlns:a16="http://schemas.microsoft.com/office/drawing/2014/main" id="{E04040F7-8254-244E-A81C-BE080EBF5604}"/>
                </a:ext>
              </a:extLst>
            </p:cNvPr>
            <p:cNvSpPr/>
            <p:nvPr/>
          </p:nvSpPr>
          <p:spPr>
            <a:xfrm flipH="1">
              <a:off x="7513396" y="2208151"/>
              <a:ext cx="385038" cy="258779"/>
            </a:xfrm>
            <a:custGeom>
              <a:avLst/>
              <a:gdLst/>
              <a:ahLst/>
              <a:cxnLst/>
              <a:rect l="l" t="t" r="r" b="b"/>
              <a:pathLst>
                <a:path w="8609" h="5786" extrusionOk="0">
                  <a:moveTo>
                    <a:pt x="8375" y="1"/>
                  </a:moveTo>
                  <a:cubicBezTo>
                    <a:pt x="8331" y="1"/>
                    <a:pt x="8282" y="15"/>
                    <a:pt x="8231" y="44"/>
                  </a:cubicBezTo>
                  <a:lnTo>
                    <a:pt x="313" y="4617"/>
                  </a:lnTo>
                  <a:cubicBezTo>
                    <a:pt x="136" y="4719"/>
                    <a:pt x="1" y="4971"/>
                    <a:pt x="14" y="5175"/>
                  </a:cubicBezTo>
                  <a:lnTo>
                    <a:pt x="34" y="5558"/>
                  </a:lnTo>
                  <a:cubicBezTo>
                    <a:pt x="44" y="5703"/>
                    <a:pt x="123" y="5786"/>
                    <a:pt x="232" y="5786"/>
                  </a:cubicBezTo>
                  <a:cubicBezTo>
                    <a:pt x="276" y="5786"/>
                    <a:pt x="326" y="5772"/>
                    <a:pt x="378" y="5742"/>
                  </a:cubicBezTo>
                  <a:lnTo>
                    <a:pt x="8296" y="1173"/>
                  </a:lnTo>
                  <a:cubicBezTo>
                    <a:pt x="8473" y="1067"/>
                    <a:pt x="8609" y="819"/>
                    <a:pt x="8595" y="615"/>
                  </a:cubicBezTo>
                  <a:lnTo>
                    <a:pt x="8575" y="231"/>
                  </a:lnTo>
                  <a:cubicBezTo>
                    <a:pt x="8565" y="86"/>
                    <a:pt x="8485" y="1"/>
                    <a:pt x="83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9" name="Google Shape;768;p29">
              <a:extLst>
                <a:ext uri="{FF2B5EF4-FFF2-40B4-BE49-F238E27FC236}">
                  <a16:creationId xmlns:a16="http://schemas.microsoft.com/office/drawing/2014/main" id="{500EE071-F037-5D4A-AF55-363D2A79FD49}"/>
                </a:ext>
              </a:extLst>
            </p:cNvPr>
            <p:cNvSpPr/>
            <p:nvPr/>
          </p:nvSpPr>
          <p:spPr>
            <a:xfrm flipH="1">
              <a:off x="7505659" y="2342416"/>
              <a:ext cx="385038" cy="258779"/>
            </a:xfrm>
            <a:custGeom>
              <a:avLst/>
              <a:gdLst/>
              <a:ahLst/>
              <a:cxnLst/>
              <a:rect l="l" t="t" r="r" b="b"/>
              <a:pathLst>
                <a:path w="8609" h="5786" extrusionOk="0">
                  <a:moveTo>
                    <a:pt x="8378" y="0"/>
                  </a:moveTo>
                  <a:cubicBezTo>
                    <a:pt x="8333" y="0"/>
                    <a:pt x="8283" y="14"/>
                    <a:pt x="8232" y="44"/>
                  </a:cubicBezTo>
                  <a:lnTo>
                    <a:pt x="313" y="4621"/>
                  </a:lnTo>
                  <a:cubicBezTo>
                    <a:pt x="137" y="4723"/>
                    <a:pt x="1" y="4971"/>
                    <a:pt x="14" y="5178"/>
                  </a:cubicBezTo>
                  <a:lnTo>
                    <a:pt x="35" y="5555"/>
                  </a:lnTo>
                  <a:cubicBezTo>
                    <a:pt x="44" y="5700"/>
                    <a:pt x="125" y="5786"/>
                    <a:pt x="235" y="5786"/>
                  </a:cubicBezTo>
                  <a:cubicBezTo>
                    <a:pt x="279" y="5786"/>
                    <a:pt x="328" y="5772"/>
                    <a:pt x="378" y="5743"/>
                  </a:cubicBezTo>
                  <a:lnTo>
                    <a:pt x="8296" y="1169"/>
                  </a:lnTo>
                  <a:cubicBezTo>
                    <a:pt x="8477" y="1067"/>
                    <a:pt x="8609" y="816"/>
                    <a:pt x="8599" y="612"/>
                  </a:cubicBezTo>
                  <a:lnTo>
                    <a:pt x="8575" y="228"/>
                  </a:lnTo>
                  <a:cubicBezTo>
                    <a:pt x="8568" y="83"/>
                    <a:pt x="8487" y="0"/>
                    <a:pt x="83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0" name="Google Shape;769;p29">
              <a:extLst>
                <a:ext uri="{FF2B5EF4-FFF2-40B4-BE49-F238E27FC236}">
                  <a16:creationId xmlns:a16="http://schemas.microsoft.com/office/drawing/2014/main" id="{5CDA95C8-EAE2-7046-8E7B-8AB878FB8639}"/>
                </a:ext>
              </a:extLst>
            </p:cNvPr>
            <p:cNvSpPr/>
            <p:nvPr/>
          </p:nvSpPr>
          <p:spPr>
            <a:xfrm flipH="1">
              <a:off x="7497877" y="2476547"/>
              <a:ext cx="384903" cy="258824"/>
            </a:xfrm>
            <a:custGeom>
              <a:avLst/>
              <a:gdLst/>
              <a:ahLst/>
              <a:cxnLst/>
              <a:rect l="l" t="t" r="r" b="b"/>
              <a:pathLst>
                <a:path w="8606" h="5787" extrusionOk="0">
                  <a:moveTo>
                    <a:pt x="8374" y="0"/>
                  </a:moveTo>
                  <a:cubicBezTo>
                    <a:pt x="8329" y="0"/>
                    <a:pt x="8280" y="14"/>
                    <a:pt x="8228" y="44"/>
                  </a:cubicBezTo>
                  <a:lnTo>
                    <a:pt x="313" y="4624"/>
                  </a:lnTo>
                  <a:cubicBezTo>
                    <a:pt x="133" y="4729"/>
                    <a:pt x="1" y="4977"/>
                    <a:pt x="10" y="5184"/>
                  </a:cubicBezTo>
                  <a:lnTo>
                    <a:pt x="31" y="5559"/>
                  </a:lnTo>
                  <a:cubicBezTo>
                    <a:pt x="41" y="5703"/>
                    <a:pt x="120" y="5786"/>
                    <a:pt x="229" y="5786"/>
                  </a:cubicBezTo>
                  <a:cubicBezTo>
                    <a:pt x="275" y="5786"/>
                    <a:pt x="325" y="5772"/>
                    <a:pt x="378" y="5742"/>
                  </a:cubicBezTo>
                  <a:lnTo>
                    <a:pt x="8292" y="1173"/>
                  </a:lnTo>
                  <a:cubicBezTo>
                    <a:pt x="8473" y="1067"/>
                    <a:pt x="8606" y="819"/>
                    <a:pt x="8595" y="615"/>
                  </a:cubicBezTo>
                  <a:lnTo>
                    <a:pt x="8571" y="230"/>
                  </a:lnTo>
                  <a:cubicBezTo>
                    <a:pt x="8564" y="85"/>
                    <a:pt x="8484" y="0"/>
                    <a:pt x="8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1" name="Google Shape;770;p29">
              <a:extLst>
                <a:ext uri="{FF2B5EF4-FFF2-40B4-BE49-F238E27FC236}">
                  <a16:creationId xmlns:a16="http://schemas.microsoft.com/office/drawing/2014/main" id="{D0D71677-E0C5-5C41-A20D-A8F4BE5E546A}"/>
                </a:ext>
              </a:extLst>
            </p:cNvPr>
            <p:cNvSpPr/>
            <p:nvPr/>
          </p:nvSpPr>
          <p:spPr>
            <a:xfrm flipH="1">
              <a:off x="7490005" y="2610768"/>
              <a:ext cx="385038" cy="258824"/>
            </a:xfrm>
            <a:custGeom>
              <a:avLst/>
              <a:gdLst/>
              <a:ahLst/>
              <a:cxnLst/>
              <a:rect l="l" t="t" r="r" b="b"/>
              <a:pathLst>
                <a:path w="8609" h="5787" extrusionOk="0">
                  <a:moveTo>
                    <a:pt x="8378" y="1"/>
                  </a:moveTo>
                  <a:cubicBezTo>
                    <a:pt x="8333" y="1"/>
                    <a:pt x="8283" y="15"/>
                    <a:pt x="8232" y="45"/>
                  </a:cubicBezTo>
                  <a:lnTo>
                    <a:pt x="314" y="4628"/>
                  </a:lnTo>
                  <a:cubicBezTo>
                    <a:pt x="137" y="4730"/>
                    <a:pt x="1" y="4981"/>
                    <a:pt x="11" y="5185"/>
                  </a:cubicBezTo>
                  <a:lnTo>
                    <a:pt x="35" y="5556"/>
                  </a:lnTo>
                  <a:cubicBezTo>
                    <a:pt x="42" y="5702"/>
                    <a:pt x="122" y="5786"/>
                    <a:pt x="232" y="5786"/>
                  </a:cubicBezTo>
                  <a:cubicBezTo>
                    <a:pt x="277" y="5786"/>
                    <a:pt x="326" y="5773"/>
                    <a:pt x="378" y="5743"/>
                  </a:cubicBezTo>
                  <a:lnTo>
                    <a:pt x="8296" y="1171"/>
                  </a:lnTo>
                  <a:cubicBezTo>
                    <a:pt x="8473" y="1069"/>
                    <a:pt x="8609" y="816"/>
                    <a:pt x="8596" y="612"/>
                  </a:cubicBezTo>
                  <a:lnTo>
                    <a:pt x="8575" y="228"/>
                  </a:lnTo>
                  <a:cubicBezTo>
                    <a:pt x="8566" y="84"/>
                    <a:pt x="8486" y="1"/>
                    <a:pt x="8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2" name="Google Shape;771;p29">
              <a:extLst>
                <a:ext uri="{FF2B5EF4-FFF2-40B4-BE49-F238E27FC236}">
                  <a16:creationId xmlns:a16="http://schemas.microsoft.com/office/drawing/2014/main" id="{24D1D99B-D55D-A04B-89B0-25C99AB10175}"/>
                </a:ext>
              </a:extLst>
            </p:cNvPr>
            <p:cNvSpPr/>
            <p:nvPr/>
          </p:nvSpPr>
          <p:spPr>
            <a:xfrm flipH="1">
              <a:off x="7311776" y="2178811"/>
              <a:ext cx="96427" cy="334632"/>
            </a:xfrm>
            <a:custGeom>
              <a:avLst/>
              <a:gdLst/>
              <a:ahLst/>
              <a:cxnLst/>
              <a:rect l="l" t="t" r="r" b="b"/>
              <a:pathLst>
                <a:path w="2156" h="7482" extrusionOk="0">
                  <a:moveTo>
                    <a:pt x="1596" y="0"/>
                  </a:moveTo>
                  <a:cubicBezTo>
                    <a:pt x="1551" y="0"/>
                    <a:pt x="1501" y="14"/>
                    <a:pt x="1449" y="44"/>
                  </a:cubicBezTo>
                  <a:lnTo>
                    <a:pt x="313" y="700"/>
                  </a:lnTo>
                  <a:cubicBezTo>
                    <a:pt x="132" y="805"/>
                    <a:pt x="0" y="1053"/>
                    <a:pt x="10" y="1257"/>
                  </a:cubicBezTo>
                  <a:lnTo>
                    <a:pt x="364" y="7251"/>
                  </a:lnTo>
                  <a:cubicBezTo>
                    <a:pt x="371" y="7397"/>
                    <a:pt x="451" y="7481"/>
                    <a:pt x="561" y="7481"/>
                  </a:cubicBezTo>
                  <a:cubicBezTo>
                    <a:pt x="606" y="7481"/>
                    <a:pt x="656" y="7468"/>
                    <a:pt x="708" y="7438"/>
                  </a:cubicBezTo>
                  <a:lnTo>
                    <a:pt x="1846" y="6779"/>
                  </a:lnTo>
                  <a:cubicBezTo>
                    <a:pt x="2023" y="6677"/>
                    <a:pt x="2156" y="6429"/>
                    <a:pt x="2145" y="6222"/>
                  </a:cubicBezTo>
                  <a:lnTo>
                    <a:pt x="1795" y="231"/>
                  </a:lnTo>
                  <a:cubicBezTo>
                    <a:pt x="1786" y="84"/>
                    <a:pt x="1706" y="0"/>
                    <a:pt x="15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3" name="Google Shape;772;p29">
              <a:extLst>
                <a:ext uri="{FF2B5EF4-FFF2-40B4-BE49-F238E27FC236}">
                  <a16:creationId xmlns:a16="http://schemas.microsoft.com/office/drawing/2014/main" id="{AFB997D5-7EB6-A04B-B999-C2E80E8B7401}"/>
                </a:ext>
              </a:extLst>
            </p:cNvPr>
            <p:cNvSpPr/>
            <p:nvPr/>
          </p:nvSpPr>
          <p:spPr>
            <a:xfrm flipH="1">
              <a:off x="7307214" y="2529905"/>
              <a:ext cx="80639" cy="59618"/>
            </a:xfrm>
            <a:custGeom>
              <a:avLst/>
              <a:gdLst/>
              <a:ahLst/>
              <a:cxnLst/>
              <a:rect l="l" t="t" r="r" b="b"/>
              <a:pathLst>
                <a:path w="1803" h="1333" extrusionOk="0">
                  <a:moveTo>
                    <a:pt x="1636" y="0"/>
                  </a:moveTo>
                  <a:cubicBezTo>
                    <a:pt x="1583" y="0"/>
                    <a:pt x="1521" y="19"/>
                    <a:pt x="1456" y="57"/>
                  </a:cubicBezTo>
                  <a:lnTo>
                    <a:pt x="317" y="714"/>
                  </a:lnTo>
                  <a:cubicBezTo>
                    <a:pt x="140" y="816"/>
                    <a:pt x="1" y="1027"/>
                    <a:pt x="11" y="1179"/>
                  </a:cubicBezTo>
                  <a:cubicBezTo>
                    <a:pt x="15" y="1278"/>
                    <a:pt x="78" y="1332"/>
                    <a:pt x="168" y="1332"/>
                  </a:cubicBezTo>
                  <a:cubicBezTo>
                    <a:pt x="220" y="1332"/>
                    <a:pt x="282" y="1314"/>
                    <a:pt x="347" y="1275"/>
                  </a:cubicBezTo>
                  <a:lnTo>
                    <a:pt x="1486" y="619"/>
                  </a:lnTo>
                  <a:cubicBezTo>
                    <a:pt x="1667" y="517"/>
                    <a:pt x="1803" y="306"/>
                    <a:pt x="1792" y="153"/>
                  </a:cubicBezTo>
                  <a:cubicBezTo>
                    <a:pt x="1788" y="54"/>
                    <a:pt x="1726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4" name="Google Shape;773;p29">
              <a:extLst>
                <a:ext uri="{FF2B5EF4-FFF2-40B4-BE49-F238E27FC236}">
                  <a16:creationId xmlns:a16="http://schemas.microsoft.com/office/drawing/2014/main" id="{D17FFCBE-6681-774A-A028-CFACB77B1916}"/>
                </a:ext>
              </a:extLst>
            </p:cNvPr>
            <p:cNvSpPr/>
            <p:nvPr/>
          </p:nvSpPr>
          <p:spPr>
            <a:xfrm flipH="1">
              <a:off x="7137841" y="2205691"/>
              <a:ext cx="89092" cy="207121"/>
            </a:xfrm>
            <a:custGeom>
              <a:avLst/>
              <a:gdLst/>
              <a:ahLst/>
              <a:cxnLst/>
              <a:rect l="l" t="t" r="r" b="b"/>
              <a:pathLst>
                <a:path w="1992" h="4631" extrusionOk="0">
                  <a:moveTo>
                    <a:pt x="1597" y="1"/>
                  </a:moveTo>
                  <a:cubicBezTo>
                    <a:pt x="1553" y="1"/>
                    <a:pt x="1503" y="15"/>
                    <a:pt x="1452" y="44"/>
                  </a:cubicBezTo>
                  <a:lnTo>
                    <a:pt x="313" y="701"/>
                  </a:lnTo>
                  <a:cubicBezTo>
                    <a:pt x="136" y="807"/>
                    <a:pt x="0" y="1055"/>
                    <a:pt x="13" y="1259"/>
                  </a:cubicBezTo>
                  <a:lnTo>
                    <a:pt x="197" y="4403"/>
                  </a:lnTo>
                  <a:cubicBezTo>
                    <a:pt x="204" y="4548"/>
                    <a:pt x="285" y="4631"/>
                    <a:pt x="394" y="4631"/>
                  </a:cubicBezTo>
                  <a:cubicBezTo>
                    <a:pt x="439" y="4631"/>
                    <a:pt x="489" y="4617"/>
                    <a:pt x="540" y="4587"/>
                  </a:cubicBezTo>
                  <a:lnTo>
                    <a:pt x="1679" y="3931"/>
                  </a:lnTo>
                  <a:cubicBezTo>
                    <a:pt x="1856" y="3829"/>
                    <a:pt x="1992" y="3578"/>
                    <a:pt x="1979" y="3374"/>
                  </a:cubicBezTo>
                  <a:lnTo>
                    <a:pt x="1795" y="232"/>
                  </a:lnTo>
                  <a:cubicBezTo>
                    <a:pt x="1788" y="85"/>
                    <a:pt x="1707" y="1"/>
                    <a:pt x="1597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5" name="Google Shape;774;p29">
              <a:extLst>
                <a:ext uri="{FF2B5EF4-FFF2-40B4-BE49-F238E27FC236}">
                  <a16:creationId xmlns:a16="http://schemas.microsoft.com/office/drawing/2014/main" id="{0FB36155-DC34-5349-8707-DD9EFF72782B}"/>
                </a:ext>
              </a:extLst>
            </p:cNvPr>
            <p:cNvSpPr/>
            <p:nvPr/>
          </p:nvSpPr>
          <p:spPr>
            <a:xfrm flipH="1">
              <a:off x="7138422" y="2205691"/>
              <a:ext cx="87929" cy="207121"/>
            </a:xfrm>
            <a:custGeom>
              <a:avLst/>
              <a:gdLst/>
              <a:ahLst/>
              <a:cxnLst/>
              <a:rect l="l" t="t" r="r" b="b"/>
              <a:pathLst>
                <a:path w="1966" h="4631" extrusionOk="0">
                  <a:moveTo>
                    <a:pt x="1585" y="0"/>
                  </a:moveTo>
                  <a:cubicBezTo>
                    <a:pt x="1541" y="0"/>
                    <a:pt x="1489" y="14"/>
                    <a:pt x="1439" y="44"/>
                  </a:cubicBezTo>
                  <a:lnTo>
                    <a:pt x="300" y="701"/>
                  </a:lnTo>
                  <a:cubicBezTo>
                    <a:pt x="130" y="799"/>
                    <a:pt x="0" y="1034"/>
                    <a:pt x="0" y="1235"/>
                  </a:cubicBezTo>
                  <a:lnTo>
                    <a:pt x="0" y="1259"/>
                  </a:lnTo>
                  <a:lnTo>
                    <a:pt x="184" y="4403"/>
                  </a:lnTo>
                  <a:cubicBezTo>
                    <a:pt x="191" y="4549"/>
                    <a:pt x="273" y="4631"/>
                    <a:pt x="381" y="4631"/>
                  </a:cubicBezTo>
                  <a:cubicBezTo>
                    <a:pt x="425" y="4631"/>
                    <a:pt x="477" y="4618"/>
                    <a:pt x="527" y="4587"/>
                  </a:cubicBezTo>
                  <a:lnTo>
                    <a:pt x="1666" y="3931"/>
                  </a:lnTo>
                  <a:cubicBezTo>
                    <a:pt x="1836" y="3832"/>
                    <a:pt x="1966" y="3601"/>
                    <a:pt x="1966" y="3400"/>
                  </a:cubicBezTo>
                  <a:lnTo>
                    <a:pt x="1966" y="3374"/>
                  </a:lnTo>
                  <a:lnTo>
                    <a:pt x="1782" y="232"/>
                  </a:lnTo>
                  <a:cubicBezTo>
                    <a:pt x="1775" y="85"/>
                    <a:pt x="1693" y="0"/>
                    <a:pt x="15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6" name="Google Shape;775;p29">
              <a:extLst>
                <a:ext uri="{FF2B5EF4-FFF2-40B4-BE49-F238E27FC236}">
                  <a16:creationId xmlns:a16="http://schemas.microsoft.com/office/drawing/2014/main" id="{BC6FDEA8-D769-6046-8C11-03A0040555F4}"/>
                </a:ext>
              </a:extLst>
            </p:cNvPr>
            <p:cNvSpPr/>
            <p:nvPr/>
          </p:nvSpPr>
          <p:spPr>
            <a:xfrm flipH="1">
              <a:off x="7133413" y="2429317"/>
              <a:ext cx="80639" cy="59618"/>
            </a:xfrm>
            <a:custGeom>
              <a:avLst/>
              <a:gdLst/>
              <a:ahLst/>
              <a:cxnLst/>
              <a:rect l="l" t="t" r="r" b="b"/>
              <a:pathLst>
                <a:path w="1803" h="1333" extrusionOk="0">
                  <a:moveTo>
                    <a:pt x="1634" y="1"/>
                  </a:moveTo>
                  <a:cubicBezTo>
                    <a:pt x="1582" y="1"/>
                    <a:pt x="1521" y="19"/>
                    <a:pt x="1456" y="56"/>
                  </a:cubicBezTo>
                  <a:lnTo>
                    <a:pt x="317" y="712"/>
                  </a:lnTo>
                  <a:cubicBezTo>
                    <a:pt x="140" y="817"/>
                    <a:pt x="1" y="1025"/>
                    <a:pt x="11" y="1181"/>
                  </a:cubicBezTo>
                  <a:cubicBezTo>
                    <a:pt x="17" y="1280"/>
                    <a:pt x="79" y="1333"/>
                    <a:pt x="169" y="1333"/>
                  </a:cubicBezTo>
                  <a:cubicBezTo>
                    <a:pt x="222" y="1333"/>
                    <a:pt x="284" y="1314"/>
                    <a:pt x="351" y="1277"/>
                  </a:cubicBezTo>
                  <a:lnTo>
                    <a:pt x="1487" y="621"/>
                  </a:lnTo>
                  <a:cubicBezTo>
                    <a:pt x="1666" y="519"/>
                    <a:pt x="1803" y="307"/>
                    <a:pt x="1793" y="151"/>
                  </a:cubicBezTo>
                  <a:cubicBezTo>
                    <a:pt x="1788" y="54"/>
                    <a:pt x="1725" y="1"/>
                    <a:pt x="16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7" name="Google Shape;776;p29">
              <a:extLst>
                <a:ext uri="{FF2B5EF4-FFF2-40B4-BE49-F238E27FC236}">
                  <a16:creationId xmlns:a16="http://schemas.microsoft.com/office/drawing/2014/main" id="{48ECA742-29A3-1345-9F67-5625C4D9958A}"/>
                </a:ext>
              </a:extLst>
            </p:cNvPr>
            <p:cNvSpPr/>
            <p:nvPr/>
          </p:nvSpPr>
          <p:spPr>
            <a:xfrm flipH="1">
              <a:off x="6963995" y="1900664"/>
              <a:ext cx="100273" cy="411649"/>
            </a:xfrm>
            <a:custGeom>
              <a:avLst/>
              <a:gdLst/>
              <a:ahLst/>
              <a:cxnLst/>
              <a:rect l="l" t="t" r="r" b="b"/>
              <a:pathLst>
                <a:path w="2242" h="9204" extrusionOk="0">
                  <a:moveTo>
                    <a:pt x="1597" y="1"/>
                  </a:moveTo>
                  <a:cubicBezTo>
                    <a:pt x="1552" y="1"/>
                    <a:pt x="1501" y="15"/>
                    <a:pt x="1449" y="45"/>
                  </a:cubicBezTo>
                  <a:lnTo>
                    <a:pt x="313" y="701"/>
                  </a:lnTo>
                  <a:cubicBezTo>
                    <a:pt x="133" y="806"/>
                    <a:pt x="1" y="1055"/>
                    <a:pt x="10" y="1259"/>
                  </a:cubicBezTo>
                  <a:lnTo>
                    <a:pt x="446" y="8973"/>
                  </a:lnTo>
                  <a:cubicBezTo>
                    <a:pt x="455" y="9120"/>
                    <a:pt x="535" y="9204"/>
                    <a:pt x="644" y="9204"/>
                  </a:cubicBezTo>
                  <a:cubicBezTo>
                    <a:pt x="689" y="9204"/>
                    <a:pt x="738" y="9189"/>
                    <a:pt x="790" y="9160"/>
                  </a:cubicBezTo>
                  <a:lnTo>
                    <a:pt x="1928" y="8504"/>
                  </a:lnTo>
                  <a:cubicBezTo>
                    <a:pt x="2105" y="8398"/>
                    <a:pt x="2241" y="8150"/>
                    <a:pt x="2231" y="7946"/>
                  </a:cubicBezTo>
                  <a:lnTo>
                    <a:pt x="1792" y="232"/>
                  </a:lnTo>
                  <a:cubicBezTo>
                    <a:pt x="1785" y="85"/>
                    <a:pt x="1706" y="1"/>
                    <a:pt x="1597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8" name="Google Shape;777;p29">
              <a:extLst>
                <a:ext uri="{FF2B5EF4-FFF2-40B4-BE49-F238E27FC236}">
                  <a16:creationId xmlns:a16="http://schemas.microsoft.com/office/drawing/2014/main" id="{766BADB4-601F-7A45-8607-8D4F0E0284E1}"/>
                </a:ext>
              </a:extLst>
            </p:cNvPr>
            <p:cNvSpPr/>
            <p:nvPr/>
          </p:nvSpPr>
          <p:spPr>
            <a:xfrm flipH="1">
              <a:off x="6964487" y="1900664"/>
              <a:ext cx="99334" cy="411649"/>
            </a:xfrm>
            <a:custGeom>
              <a:avLst/>
              <a:gdLst/>
              <a:ahLst/>
              <a:cxnLst/>
              <a:rect l="l" t="t" r="r" b="b"/>
              <a:pathLst>
                <a:path w="2221" h="9204" extrusionOk="0">
                  <a:moveTo>
                    <a:pt x="1588" y="1"/>
                  </a:moveTo>
                  <a:cubicBezTo>
                    <a:pt x="1541" y="1"/>
                    <a:pt x="1494" y="14"/>
                    <a:pt x="1439" y="45"/>
                  </a:cubicBezTo>
                  <a:lnTo>
                    <a:pt x="303" y="701"/>
                  </a:lnTo>
                  <a:cubicBezTo>
                    <a:pt x="130" y="799"/>
                    <a:pt x="0" y="1034"/>
                    <a:pt x="0" y="1234"/>
                  </a:cubicBezTo>
                  <a:lnTo>
                    <a:pt x="0" y="1259"/>
                  </a:lnTo>
                  <a:lnTo>
                    <a:pt x="436" y="8973"/>
                  </a:lnTo>
                  <a:cubicBezTo>
                    <a:pt x="446" y="9119"/>
                    <a:pt x="524" y="9204"/>
                    <a:pt x="633" y="9204"/>
                  </a:cubicBezTo>
                  <a:cubicBezTo>
                    <a:pt x="678" y="9204"/>
                    <a:pt x="728" y="9190"/>
                    <a:pt x="780" y="9160"/>
                  </a:cubicBezTo>
                  <a:lnTo>
                    <a:pt x="1918" y="8504"/>
                  </a:lnTo>
                  <a:cubicBezTo>
                    <a:pt x="2088" y="8405"/>
                    <a:pt x="2221" y="8170"/>
                    <a:pt x="2221" y="7970"/>
                  </a:cubicBezTo>
                  <a:lnTo>
                    <a:pt x="2221" y="7946"/>
                  </a:lnTo>
                  <a:lnTo>
                    <a:pt x="1782" y="232"/>
                  </a:lnTo>
                  <a:cubicBezTo>
                    <a:pt x="1775" y="85"/>
                    <a:pt x="1698" y="1"/>
                    <a:pt x="15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9" name="Google Shape;778;p29">
              <a:extLst>
                <a:ext uri="{FF2B5EF4-FFF2-40B4-BE49-F238E27FC236}">
                  <a16:creationId xmlns:a16="http://schemas.microsoft.com/office/drawing/2014/main" id="{63F6B1EC-679B-E14A-8EE3-5E001F9A0DF3}"/>
                </a:ext>
              </a:extLst>
            </p:cNvPr>
            <p:cNvSpPr/>
            <p:nvPr/>
          </p:nvSpPr>
          <p:spPr>
            <a:xfrm flipH="1">
              <a:off x="6959612" y="2328775"/>
              <a:ext cx="80505" cy="59618"/>
            </a:xfrm>
            <a:custGeom>
              <a:avLst/>
              <a:gdLst/>
              <a:ahLst/>
              <a:cxnLst/>
              <a:rect l="l" t="t" r="r" b="b"/>
              <a:pathLst>
                <a:path w="1800" h="1333" extrusionOk="0">
                  <a:moveTo>
                    <a:pt x="1633" y="1"/>
                  </a:moveTo>
                  <a:cubicBezTo>
                    <a:pt x="1580" y="1"/>
                    <a:pt x="1518" y="19"/>
                    <a:pt x="1453" y="57"/>
                  </a:cubicBezTo>
                  <a:lnTo>
                    <a:pt x="314" y="713"/>
                  </a:lnTo>
                  <a:cubicBezTo>
                    <a:pt x="137" y="815"/>
                    <a:pt x="1" y="1025"/>
                    <a:pt x="8" y="1182"/>
                  </a:cubicBezTo>
                  <a:cubicBezTo>
                    <a:pt x="14" y="1279"/>
                    <a:pt x="77" y="1333"/>
                    <a:pt x="168" y="1333"/>
                  </a:cubicBezTo>
                  <a:cubicBezTo>
                    <a:pt x="220" y="1333"/>
                    <a:pt x="282" y="1315"/>
                    <a:pt x="348" y="1278"/>
                  </a:cubicBezTo>
                  <a:lnTo>
                    <a:pt x="1487" y="617"/>
                  </a:lnTo>
                  <a:cubicBezTo>
                    <a:pt x="1664" y="515"/>
                    <a:pt x="1800" y="308"/>
                    <a:pt x="1793" y="152"/>
                  </a:cubicBezTo>
                  <a:cubicBezTo>
                    <a:pt x="1786" y="54"/>
                    <a:pt x="1723" y="1"/>
                    <a:pt x="1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0" name="Google Shape;779;p29">
              <a:extLst>
                <a:ext uri="{FF2B5EF4-FFF2-40B4-BE49-F238E27FC236}">
                  <a16:creationId xmlns:a16="http://schemas.microsoft.com/office/drawing/2014/main" id="{A304F3B3-9838-594A-8BCD-88C0C3A37F68}"/>
                </a:ext>
              </a:extLst>
            </p:cNvPr>
            <p:cNvSpPr/>
            <p:nvPr/>
          </p:nvSpPr>
          <p:spPr>
            <a:xfrm flipH="1">
              <a:off x="6790238" y="1952456"/>
              <a:ext cx="91418" cy="259316"/>
            </a:xfrm>
            <a:custGeom>
              <a:avLst/>
              <a:gdLst/>
              <a:ahLst/>
              <a:cxnLst/>
              <a:rect l="l" t="t" r="r" b="b"/>
              <a:pathLst>
                <a:path w="2044" h="5798" extrusionOk="0">
                  <a:moveTo>
                    <a:pt x="1601" y="1"/>
                  </a:moveTo>
                  <a:cubicBezTo>
                    <a:pt x="1555" y="1"/>
                    <a:pt x="1505" y="15"/>
                    <a:pt x="1452" y="46"/>
                  </a:cubicBezTo>
                  <a:lnTo>
                    <a:pt x="317" y="702"/>
                  </a:lnTo>
                  <a:cubicBezTo>
                    <a:pt x="137" y="804"/>
                    <a:pt x="1" y="1055"/>
                    <a:pt x="14" y="1259"/>
                  </a:cubicBezTo>
                  <a:lnTo>
                    <a:pt x="252" y="5568"/>
                  </a:lnTo>
                  <a:cubicBezTo>
                    <a:pt x="259" y="5713"/>
                    <a:pt x="339" y="5798"/>
                    <a:pt x="448" y="5798"/>
                  </a:cubicBezTo>
                  <a:cubicBezTo>
                    <a:pt x="492" y="5798"/>
                    <a:pt x="541" y="5784"/>
                    <a:pt x="592" y="5755"/>
                  </a:cubicBezTo>
                  <a:lnTo>
                    <a:pt x="1731" y="5094"/>
                  </a:lnTo>
                  <a:cubicBezTo>
                    <a:pt x="1912" y="4992"/>
                    <a:pt x="2044" y="4744"/>
                    <a:pt x="2034" y="4537"/>
                  </a:cubicBezTo>
                  <a:lnTo>
                    <a:pt x="1796" y="230"/>
                  </a:lnTo>
                  <a:cubicBezTo>
                    <a:pt x="1789" y="85"/>
                    <a:pt x="1710" y="1"/>
                    <a:pt x="1601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1" name="Google Shape;780;p29">
              <a:extLst>
                <a:ext uri="{FF2B5EF4-FFF2-40B4-BE49-F238E27FC236}">
                  <a16:creationId xmlns:a16="http://schemas.microsoft.com/office/drawing/2014/main" id="{5CDC8A4A-6791-9143-A5CF-F9A18D034642}"/>
                </a:ext>
              </a:extLst>
            </p:cNvPr>
            <p:cNvSpPr/>
            <p:nvPr/>
          </p:nvSpPr>
          <p:spPr>
            <a:xfrm flipH="1">
              <a:off x="6790685" y="1952546"/>
              <a:ext cx="90345" cy="259271"/>
            </a:xfrm>
            <a:custGeom>
              <a:avLst/>
              <a:gdLst/>
              <a:ahLst/>
              <a:cxnLst/>
              <a:rect l="l" t="t" r="r" b="b"/>
              <a:pathLst>
                <a:path w="2020" h="5797" extrusionOk="0">
                  <a:moveTo>
                    <a:pt x="1584" y="0"/>
                  </a:moveTo>
                  <a:cubicBezTo>
                    <a:pt x="1540" y="0"/>
                    <a:pt x="1493" y="13"/>
                    <a:pt x="1438" y="44"/>
                  </a:cubicBezTo>
                  <a:lnTo>
                    <a:pt x="303" y="700"/>
                  </a:lnTo>
                  <a:cubicBezTo>
                    <a:pt x="129" y="799"/>
                    <a:pt x="0" y="1033"/>
                    <a:pt x="0" y="1234"/>
                  </a:cubicBezTo>
                  <a:lnTo>
                    <a:pt x="0" y="1257"/>
                  </a:lnTo>
                  <a:lnTo>
                    <a:pt x="238" y="5566"/>
                  </a:lnTo>
                  <a:cubicBezTo>
                    <a:pt x="245" y="5712"/>
                    <a:pt x="324" y="5797"/>
                    <a:pt x="432" y="5797"/>
                  </a:cubicBezTo>
                  <a:cubicBezTo>
                    <a:pt x="479" y="5797"/>
                    <a:pt x="528" y="5779"/>
                    <a:pt x="578" y="5753"/>
                  </a:cubicBezTo>
                  <a:lnTo>
                    <a:pt x="1717" y="5092"/>
                  </a:lnTo>
                  <a:cubicBezTo>
                    <a:pt x="1890" y="4995"/>
                    <a:pt x="2020" y="4760"/>
                    <a:pt x="2020" y="4559"/>
                  </a:cubicBezTo>
                  <a:lnTo>
                    <a:pt x="2020" y="4535"/>
                  </a:lnTo>
                  <a:lnTo>
                    <a:pt x="1782" y="228"/>
                  </a:lnTo>
                  <a:cubicBezTo>
                    <a:pt x="1775" y="82"/>
                    <a:pt x="1694" y="0"/>
                    <a:pt x="15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2" name="Google Shape;781;p29">
              <a:extLst>
                <a:ext uri="{FF2B5EF4-FFF2-40B4-BE49-F238E27FC236}">
                  <a16:creationId xmlns:a16="http://schemas.microsoft.com/office/drawing/2014/main" id="{E6EEFA00-116E-504C-96E0-76A2ACA8773F}"/>
                </a:ext>
              </a:extLst>
            </p:cNvPr>
            <p:cNvSpPr/>
            <p:nvPr/>
          </p:nvSpPr>
          <p:spPr>
            <a:xfrm flipH="1">
              <a:off x="6785676" y="2228188"/>
              <a:ext cx="80594" cy="59663"/>
            </a:xfrm>
            <a:custGeom>
              <a:avLst/>
              <a:gdLst/>
              <a:ahLst/>
              <a:cxnLst/>
              <a:rect l="l" t="t" r="r" b="b"/>
              <a:pathLst>
                <a:path w="1802" h="1334" extrusionOk="0">
                  <a:moveTo>
                    <a:pt x="1631" y="0"/>
                  </a:moveTo>
                  <a:cubicBezTo>
                    <a:pt x="1579" y="0"/>
                    <a:pt x="1517" y="18"/>
                    <a:pt x="1452" y="55"/>
                  </a:cubicBezTo>
                  <a:lnTo>
                    <a:pt x="313" y="715"/>
                  </a:lnTo>
                  <a:cubicBezTo>
                    <a:pt x="136" y="817"/>
                    <a:pt x="0" y="1027"/>
                    <a:pt x="7" y="1181"/>
                  </a:cubicBezTo>
                  <a:cubicBezTo>
                    <a:pt x="13" y="1279"/>
                    <a:pt x="76" y="1333"/>
                    <a:pt x="167" y="1333"/>
                  </a:cubicBezTo>
                  <a:cubicBezTo>
                    <a:pt x="219" y="1333"/>
                    <a:pt x="282" y="1315"/>
                    <a:pt x="347" y="1275"/>
                  </a:cubicBezTo>
                  <a:lnTo>
                    <a:pt x="1486" y="619"/>
                  </a:lnTo>
                  <a:cubicBezTo>
                    <a:pt x="1662" y="517"/>
                    <a:pt x="1802" y="307"/>
                    <a:pt x="1792" y="153"/>
                  </a:cubicBezTo>
                  <a:cubicBezTo>
                    <a:pt x="1785" y="54"/>
                    <a:pt x="1723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3" name="Google Shape;782;p29">
              <a:extLst>
                <a:ext uri="{FF2B5EF4-FFF2-40B4-BE49-F238E27FC236}">
                  <a16:creationId xmlns:a16="http://schemas.microsoft.com/office/drawing/2014/main" id="{E2C954B9-AAF9-6843-A4E1-4D2403B514DF}"/>
                </a:ext>
              </a:extLst>
            </p:cNvPr>
            <p:cNvSpPr/>
            <p:nvPr/>
          </p:nvSpPr>
          <p:spPr>
            <a:xfrm flipH="1">
              <a:off x="5347500" y="2436071"/>
              <a:ext cx="257303" cy="278100"/>
            </a:xfrm>
            <a:custGeom>
              <a:avLst/>
              <a:gdLst/>
              <a:ahLst/>
              <a:cxnLst/>
              <a:rect l="l" t="t" r="r" b="b"/>
              <a:pathLst>
                <a:path w="5753" h="6218" extrusionOk="0">
                  <a:moveTo>
                    <a:pt x="1934" y="0"/>
                  </a:moveTo>
                  <a:lnTo>
                    <a:pt x="0" y="1140"/>
                  </a:lnTo>
                  <a:cubicBezTo>
                    <a:pt x="265" y="1989"/>
                    <a:pt x="755" y="2985"/>
                    <a:pt x="1064" y="3618"/>
                  </a:cubicBezTo>
                  <a:cubicBezTo>
                    <a:pt x="2037" y="5587"/>
                    <a:pt x="2874" y="6217"/>
                    <a:pt x="3787" y="6217"/>
                  </a:cubicBezTo>
                  <a:cubicBezTo>
                    <a:pt x="3889" y="6217"/>
                    <a:pt x="3992" y="6209"/>
                    <a:pt x="4096" y="6194"/>
                  </a:cubicBezTo>
                  <a:cubicBezTo>
                    <a:pt x="5753" y="5963"/>
                    <a:pt x="5637" y="5352"/>
                    <a:pt x="4685" y="4451"/>
                  </a:cubicBezTo>
                  <a:cubicBezTo>
                    <a:pt x="3981" y="3784"/>
                    <a:pt x="3644" y="3098"/>
                    <a:pt x="3644" y="3098"/>
                  </a:cubicBezTo>
                  <a:lnTo>
                    <a:pt x="3644" y="3098"/>
                  </a:lnTo>
                  <a:cubicBezTo>
                    <a:pt x="4015" y="3271"/>
                    <a:pt x="4311" y="3404"/>
                    <a:pt x="4532" y="3441"/>
                  </a:cubicBezTo>
                  <a:cubicBezTo>
                    <a:pt x="4584" y="3449"/>
                    <a:pt x="4632" y="3453"/>
                    <a:pt x="4678" y="3453"/>
                  </a:cubicBezTo>
                  <a:cubicBezTo>
                    <a:pt x="5021" y="3453"/>
                    <a:pt x="5193" y="3226"/>
                    <a:pt x="5229" y="3087"/>
                  </a:cubicBezTo>
                  <a:cubicBezTo>
                    <a:pt x="5259" y="2968"/>
                    <a:pt x="4953" y="2914"/>
                    <a:pt x="4559" y="2598"/>
                  </a:cubicBezTo>
                  <a:cubicBezTo>
                    <a:pt x="4059" y="2193"/>
                    <a:pt x="3774" y="1846"/>
                    <a:pt x="3142" y="1557"/>
                  </a:cubicBezTo>
                  <a:cubicBezTo>
                    <a:pt x="2903" y="1449"/>
                    <a:pt x="2400" y="1132"/>
                    <a:pt x="2298" y="895"/>
                  </a:cubicBezTo>
                  <a:cubicBezTo>
                    <a:pt x="2189" y="650"/>
                    <a:pt x="2067" y="344"/>
                    <a:pt x="1934" y="0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4" name="Google Shape;783;p29">
              <a:extLst>
                <a:ext uri="{FF2B5EF4-FFF2-40B4-BE49-F238E27FC236}">
                  <a16:creationId xmlns:a16="http://schemas.microsoft.com/office/drawing/2014/main" id="{625BDEB4-FC55-2A4C-98B3-A9F8B7353F01}"/>
                </a:ext>
              </a:extLst>
            </p:cNvPr>
            <p:cNvSpPr/>
            <p:nvPr/>
          </p:nvSpPr>
          <p:spPr>
            <a:xfrm flipH="1">
              <a:off x="5501533" y="1627393"/>
              <a:ext cx="276624" cy="869991"/>
            </a:xfrm>
            <a:custGeom>
              <a:avLst/>
              <a:gdLst/>
              <a:ahLst/>
              <a:cxnLst/>
              <a:rect l="l" t="t" r="r" b="b"/>
              <a:pathLst>
                <a:path w="6185" h="19452" extrusionOk="0">
                  <a:moveTo>
                    <a:pt x="1108" y="1"/>
                  </a:moveTo>
                  <a:cubicBezTo>
                    <a:pt x="1108" y="1"/>
                    <a:pt x="707" y="1130"/>
                    <a:pt x="316" y="1796"/>
                  </a:cubicBezTo>
                  <a:cubicBezTo>
                    <a:pt x="0" y="2334"/>
                    <a:pt x="266" y="10925"/>
                    <a:pt x="425" y="11645"/>
                  </a:cubicBezTo>
                  <a:cubicBezTo>
                    <a:pt x="585" y="12367"/>
                    <a:pt x="3726" y="19390"/>
                    <a:pt x="3726" y="19390"/>
                  </a:cubicBezTo>
                  <a:cubicBezTo>
                    <a:pt x="3726" y="19390"/>
                    <a:pt x="3930" y="19451"/>
                    <a:pt x="4250" y="19451"/>
                  </a:cubicBezTo>
                  <a:cubicBezTo>
                    <a:pt x="4731" y="19451"/>
                    <a:pt x="5476" y="19314"/>
                    <a:pt x="6184" y="18625"/>
                  </a:cubicBezTo>
                  <a:lnTo>
                    <a:pt x="3848" y="11268"/>
                  </a:lnTo>
                  <a:lnTo>
                    <a:pt x="3702" y="4998"/>
                  </a:lnTo>
                  <a:cubicBezTo>
                    <a:pt x="3702" y="4998"/>
                    <a:pt x="3795" y="481"/>
                    <a:pt x="1108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5" name="Google Shape;784;p29">
              <a:extLst>
                <a:ext uri="{FF2B5EF4-FFF2-40B4-BE49-F238E27FC236}">
                  <a16:creationId xmlns:a16="http://schemas.microsoft.com/office/drawing/2014/main" id="{449B6D0C-67C8-2742-9854-A936EAB73F3C}"/>
                </a:ext>
              </a:extLst>
            </p:cNvPr>
            <p:cNvSpPr/>
            <p:nvPr/>
          </p:nvSpPr>
          <p:spPr>
            <a:xfrm flipH="1">
              <a:off x="5501533" y="1627393"/>
              <a:ext cx="227069" cy="869991"/>
            </a:xfrm>
            <a:custGeom>
              <a:avLst/>
              <a:gdLst/>
              <a:ahLst/>
              <a:cxnLst/>
              <a:rect l="l" t="t" r="r" b="b"/>
              <a:pathLst>
                <a:path w="5077" h="19452" extrusionOk="0">
                  <a:moveTo>
                    <a:pt x="0" y="1"/>
                  </a:moveTo>
                  <a:lnTo>
                    <a:pt x="0" y="1"/>
                  </a:lnTo>
                  <a:cubicBezTo>
                    <a:pt x="1687" y="521"/>
                    <a:pt x="1714" y="1589"/>
                    <a:pt x="1894" y="3921"/>
                  </a:cubicBezTo>
                  <a:cubicBezTo>
                    <a:pt x="2054" y="5941"/>
                    <a:pt x="2152" y="18160"/>
                    <a:pt x="2152" y="18160"/>
                  </a:cubicBezTo>
                  <a:cubicBezTo>
                    <a:pt x="2132" y="18176"/>
                    <a:pt x="2111" y="18190"/>
                    <a:pt x="2091" y="18207"/>
                  </a:cubicBezTo>
                  <a:cubicBezTo>
                    <a:pt x="2407" y="18918"/>
                    <a:pt x="2618" y="19390"/>
                    <a:pt x="2618" y="19390"/>
                  </a:cubicBezTo>
                  <a:cubicBezTo>
                    <a:pt x="2618" y="19390"/>
                    <a:pt x="2822" y="19451"/>
                    <a:pt x="3142" y="19451"/>
                  </a:cubicBezTo>
                  <a:cubicBezTo>
                    <a:pt x="3621" y="19451"/>
                    <a:pt x="4366" y="19312"/>
                    <a:pt x="5076" y="18625"/>
                  </a:cubicBezTo>
                  <a:lnTo>
                    <a:pt x="2740" y="11268"/>
                  </a:lnTo>
                  <a:lnTo>
                    <a:pt x="2594" y="4998"/>
                  </a:lnTo>
                  <a:lnTo>
                    <a:pt x="2594" y="4948"/>
                  </a:lnTo>
                  <a:cubicBezTo>
                    <a:pt x="2594" y="4441"/>
                    <a:pt x="2516" y="450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6" name="Google Shape;785;p29">
              <a:extLst>
                <a:ext uri="{FF2B5EF4-FFF2-40B4-BE49-F238E27FC236}">
                  <a16:creationId xmlns:a16="http://schemas.microsoft.com/office/drawing/2014/main" id="{C5B05AB6-446D-AB42-A5F8-B12D25B2AB53}"/>
                </a:ext>
              </a:extLst>
            </p:cNvPr>
            <p:cNvSpPr/>
            <p:nvPr/>
          </p:nvSpPr>
          <p:spPr>
            <a:xfrm flipH="1">
              <a:off x="6065067" y="3665748"/>
              <a:ext cx="104030" cy="177961"/>
            </a:xfrm>
            <a:custGeom>
              <a:avLst/>
              <a:gdLst/>
              <a:ahLst/>
              <a:cxnLst/>
              <a:rect l="l" t="t" r="r" b="b"/>
              <a:pathLst>
                <a:path w="2326" h="3979" extrusionOk="0">
                  <a:moveTo>
                    <a:pt x="0" y="1"/>
                  </a:moveTo>
                  <a:lnTo>
                    <a:pt x="0" y="3979"/>
                  </a:lnTo>
                  <a:lnTo>
                    <a:pt x="2326" y="3979"/>
                  </a:lnTo>
                  <a:lnTo>
                    <a:pt x="2326" y="1"/>
                  </a:ln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7" name="Google Shape;786;p29">
              <a:extLst>
                <a:ext uri="{FF2B5EF4-FFF2-40B4-BE49-F238E27FC236}">
                  <a16:creationId xmlns:a16="http://schemas.microsoft.com/office/drawing/2014/main" id="{2ACAFF51-113B-7B4C-8C27-BADF3C4D50F0}"/>
                </a:ext>
              </a:extLst>
            </p:cNvPr>
            <p:cNvSpPr/>
            <p:nvPr/>
          </p:nvSpPr>
          <p:spPr>
            <a:xfrm flipH="1">
              <a:off x="5634903" y="3520704"/>
              <a:ext cx="109084" cy="191915"/>
            </a:xfrm>
            <a:custGeom>
              <a:avLst/>
              <a:gdLst/>
              <a:ahLst/>
              <a:cxnLst/>
              <a:rect l="l" t="t" r="r" b="b"/>
              <a:pathLst>
                <a:path w="2439" h="4291" extrusionOk="0">
                  <a:moveTo>
                    <a:pt x="1" y="0"/>
                  </a:moveTo>
                  <a:lnTo>
                    <a:pt x="1" y="4212"/>
                  </a:lnTo>
                  <a:lnTo>
                    <a:pt x="2323" y="4291"/>
                  </a:lnTo>
                  <a:lnTo>
                    <a:pt x="2439" y="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8" name="Google Shape;787;p29">
              <a:extLst>
                <a:ext uri="{FF2B5EF4-FFF2-40B4-BE49-F238E27FC236}">
                  <a16:creationId xmlns:a16="http://schemas.microsoft.com/office/drawing/2014/main" id="{EF53E9DE-4EDC-814E-B002-CDB3339DB893}"/>
                </a:ext>
              </a:extLst>
            </p:cNvPr>
            <p:cNvSpPr/>
            <p:nvPr/>
          </p:nvSpPr>
          <p:spPr>
            <a:xfrm flipH="1">
              <a:off x="5621798" y="2374305"/>
              <a:ext cx="574672" cy="1394347"/>
            </a:xfrm>
            <a:custGeom>
              <a:avLst/>
              <a:gdLst/>
              <a:ahLst/>
              <a:cxnLst/>
              <a:rect l="l" t="t" r="r" b="b"/>
              <a:pathLst>
                <a:path w="12849" h="31176" extrusionOk="0">
                  <a:moveTo>
                    <a:pt x="12151" y="1"/>
                  </a:moveTo>
                  <a:lnTo>
                    <a:pt x="938" y="481"/>
                  </a:lnTo>
                  <a:cubicBezTo>
                    <a:pt x="938" y="2700"/>
                    <a:pt x="786" y="15603"/>
                    <a:pt x="786" y="15603"/>
                  </a:cubicBezTo>
                  <a:cubicBezTo>
                    <a:pt x="734" y="16238"/>
                    <a:pt x="119" y="17374"/>
                    <a:pt x="72" y="19676"/>
                  </a:cubicBezTo>
                  <a:cubicBezTo>
                    <a:pt x="0" y="23011"/>
                    <a:pt x="513" y="30868"/>
                    <a:pt x="513" y="30868"/>
                  </a:cubicBezTo>
                  <a:cubicBezTo>
                    <a:pt x="513" y="30868"/>
                    <a:pt x="1043" y="31175"/>
                    <a:pt x="1844" y="31175"/>
                  </a:cubicBezTo>
                  <a:cubicBezTo>
                    <a:pt x="2214" y="31175"/>
                    <a:pt x="2641" y="31110"/>
                    <a:pt x="3101" y="30919"/>
                  </a:cubicBezTo>
                  <a:cubicBezTo>
                    <a:pt x="3101" y="30919"/>
                    <a:pt x="4927" y="19805"/>
                    <a:pt x="5341" y="16504"/>
                  </a:cubicBezTo>
                  <a:cubicBezTo>
                    <a:pt x="5705" y="13624"/>
                    <a:pt x="6959" y="5934"/>
                    <a:pt x="6959" y="5934"/>
                  </a:cubicBezTo>
                  <a:lnTo>
                    <a:pt x="8734" y="15670"/>
                  </a:lnTo>
                  <a:cubicBezTo>
                    <a:pt x="8734" y="15670"/>
                    <a:pt x="8306" y="17387"/>
                    <a:pt x="8448" y="19363"/>
                  </a:cubicBezTo>
                  <a:cubicBezTo>
                    <a:pt x="8558" y="20889"/>
                    <a:pt x="9972" y="28539"/>
                    <a:pt x="9972" y="28539"/>
                  </a:cubicBezTo>
                  <a:cubicBezTo>
                    <a:pt x="9972" y="28539"/>
                    <a:pt x="10560" y="28938"/>
                    <a:pt x="11502" y="28938"/>
                  </a:cubicBezTo>
                  <a:cubicBezTo>
                    <a:pt x="11843" y="28938"/>
                    <a:pt x="12231" y="28886"/>
                    <a:pt x="12654" y="28743"/>
                  </a:cubicBezTo>
                  <a:cubicBezTo>
                    <a:pt x="12654" y="28743"/>
                    <a:pt x="12790" y="16739"/>
                    <a:pt x="12817" y="15338"/>
                  </a:cubicBezTo>
                  <a:cubicBezTo>
                    <a:pt x="12848" y="13740"/>
                    <a:pt x="12151" y="1"/>
                    <a:pt x="121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9" name="Google Shape;788;p29">
              <a:extLst>
                <a:ext uri="{FF2B5EF4-FFF2-40B4-BE49-F238E27FC236}">
                  <a16:creationId xmlns:a16="http://schemas.microsoft.com/office/drawing/2014/main" id="{081BC8BE-5BE2-0445-82BF-6241931EB77F}"/>
                </a:ext>
              </a:extLst>
            </p:cNvPr>
            <p:cNvSpPr/>
            <p:nvPr/>
          </p:nvSpPr>
          <p:spPr>
            <a:xfrm flipH="1">
              <a:off x="5928209" y="3777427"/>
              <a:ext cx="269826" cy="302520"/>
            </a:xfrm>
            <a:custGeom>
              <a:avLst/>
              <a:gdLst/>
              <a:ahLst/>
              <a:cxnLst/>
              <a:rect l="l" t="t" r="r" b="b"/>
              <a:pathLst>
                <a:path w="6033" h="6764" extrusionOk="0">
                  <a:moveTo>
                    <a:pt x="631" y="0"/>
                  </a:moveTo>
                  <a:cubicBezTo>
                    <a:pt x="499" y="0"/>
                    <a:pt x="388" y="433"/>
                    <a:pt x="283" y="829"/>
                  </a:cubicBezTo>
                  <a:cubicBezTo>
                    <a:pt x="158" y="1305"/>
                    <a:pt x="1" y="1841"/>
                    <a:pt x="198" y="2318"/>
                  </a:cubicBezTo>
                  <a:cubicBezTo>
                    <a:pt x="307" y="2583"/>
                    <a:pt x="481" y="2814"/>
                    <a:pt x="644" y="3052"/>
                  </a:cubicBezTo>
                  <a:cubicBezTo>
                    <a:pt x="923" y="3464"/>
                    <a:pt x="1171" y="3912"/>
                    <a:pt x="1225" y="4402"/>
                  </a:cubicBezTo>
                  <a:cubicBezTo>
                    <a:pt x="1249" y="4619"/>
                    <a:pt x="1239" y="4837"/>
                    <a:pt x="1273" y="5051"/>
                  </a:cubicBezTo>
                  <a:cubicBezTo>
                    <a:pt x="1392" y="5796"/>
                    <a:pt x="1915" y="6377"/>
                    <a:pt x="2640" y="6588"/>
                  </a:cubicBezTo>
                  <a:cubicBezTo>
                    <a:pt x="3016" y="6699"/>
                    <a:pt x="3453" y="6763"/>
                    <a:pt x="3899" y="6763"/>
                  </a:cubicBezTo>
                  <a:cubicBezTo>
                    <a:pt x="4572" y="6763"/>
                    <a:pt x="5263" y="6617"/>
                    <a:pt x="5791" y="6265"/>
                  </a:cubicBezTo>
                  <a:cubicBezTo>
                    <a:pt x="6032" y="6105"/>
                    <a:pt x="5982" y="5408"/>
                    <a:pt x="5842" y="5160"/>
                  </a:cubicBezTo>
                  <a:cubicBezTo>
                    <a:pt x="5699" y="4909"/>
                    <a:pt x="5298" y="4551"/>
                    <a:pt x="5121" y="4327"/>
                  </a:cubicBezTo>
                  <a:cubicBezTo>
                    <a:pt x="4366" y="3382"/>
                    <a:pt x="4091" y="3079"/>
                    <a:pt x="3765" y="2270"/>
                  </a:cubicBezTo>
                  <a:cubicBezTo>
                    <a:pt x="3561" y="1774"/>
                    <a:pt x="3465" y="1512"/>
                    <a:pt x="3357" y="1080"/>
                  </a:cubicBezTo>
                  <a:cubicBezTo>
                    <a:pt x="3285" y="801"/>
                    <a:pt x="3255" y="638"/>
                    <a:pt x="3221" y="424"/>
                  </a:cubicBezTo>
                  <a:cubicBezTo>
                    <a:pt x="3174" y="129"/>
                    <a:pt x="3097" y="6"/>
                    <a:pt x="2977" y="6"/>
                  </a:cubicBezTo>
                  <a:cubicBezTo>
                    <a:pt x="2976" y="6"/>
                    <a:pt x="2974" y="6"/>
                    <a:pt x="2973" y="6"/>
                  </a:cubicBezTo>
                  <a:lnTo>
                    <a:pt x="2973" y="335"/>
                  </a:lnTo>
                  <a:cubicBezTo>
                    <a:pt x="2976" y="574"/>
                    <a:pt x="2272" y="650"/>
                    <a:pt x="1896" y="650"/>
                  </a:cubicBezTo>
                  <a:cubicBezTo>
                    <a:pt x="1865" y="650"/>
                    <a:pt x="1836" y="650"/>
                    <a:pt x="1810" y="649"/>
                  </a:cubicBezTo>
                  <a:cubicBezTo>
                    <a:pt x="1283" y="628"/>
                    <a:pt x="817" y="445"/>
                    <a:pt x="647" y="258"/>
                  </a:cubicBezTo>
                  <a:lnTo>
                    <a:pt x="647" y="2"/>
                  </a:lnTo>
                  <a:cubicBezTo>
                    <a:pt x="642" y="1"/>
                    <a:pt x="636" y="0"/>
                    <a:pt x="6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0" name="Google Shape;789;p29">
              <a:extLst>
                <a:ext uri="{FF2B5EF4-FFF2-40B4-BE49-F238E27FC236}">
                  <a16:creationId xmlns:a16="http://schemas.microsoft.com/office/drawing/2014/main" id="{C0BFC1BD-CEF3-7A4C-AEB5-BC931F0342F3}"/>
                </a:ext>
              </a:extLst>
            </p:cNvPr>
            <p:cNvSpPr/>
            <p:nvPr/>
          </p:nvSpPr>
          <p:spPr>
            <a:xfrm flipH="1">
              <a:off x="5386008" y="3673709"/>
              <a:ext cx="396890" cy="204393"/>
            </a:xfrm>
            <a:custGeom>
              <a:avLst/>
              <a:gdLst/>
              <a:ahLst/>
              <a:cxnLst/>
              <a:rect l="l" t="t" r="r" b="b"/>
              <a:pathLst>
                <a:path w="8874" h="4570" extrusionOk="0">
                  <a:moveTo>
                    <a:pt x="857" y="1"/>
                  </a:moveTo>
                  <a:cubicBezTo>
                    <a:pt x="645" y="1"/>
                    <a:pt x="466" y="992"/>
                    <a:pt x="323" y="1634"/>
                  </a:cubicBezTo>
                  <a:cubicBezTo>
                    <a:pt x="191" y="2236"/>
                    <a:pt x="0" y="2933"/>
                    <a:pt x="474" y="3263"/>
                  </a:cubicBezTo>
                  <a:cubicBezTo>
                    <a:pt x="833" y="3510"/>
                    <a:pt x="1609" y="3576"/>
                    <a:pt x="2244" y="3576"/>
                  </a:cubicBezTo>
                  <a:cubicBezTo>
                    <a:pt x="2448" y="3576"/>
                    <a:pt x="2638" y="3569"/>
                    <a:pt x="2795" y="3559"/>
                  </a:cubicBezTo>
                  <a:cubicBezTo>
                    <a:pt x="2811" y="3558"/>
                    <a:pt x="2828" y="3558"/>
                    <a:pt x="2844" y="3558"/>
                  </a:cubicBezTo>
                  <a:cubicBezTo>
                    <a:pt x="3489" y="3558"/>
                    <a:pt x="4474" y="4246"/>
                    <a:pt x="5236" y="4416"/>
                  </a:cubicBezTo>
                  <a:cubicBezTo>
                    <a:pt x="5716" y="4524"/>
                    <a:pt x="6169" y="4569"/>
                    <a:pt x="6578" y="4569"/>
                  </a:cubicBezTo>
                  <a:cubicBezTo>
                    <a:pt x="7391" y="4569"/>
                    <a:pt x="8029" y="4390"/>
                    <a:pt x="8357" y="4171"/>
                  </a:cubicBezTo>
                  <a:cubicBezTo>
                    <a:pt x="8853" y="3841"/>
                    <a:pt x="8874" y="3266"/>
                    <a:pt x="8395" y="3049"/>
                  </a:cubicBezTo>
                  <a:cubicBezTo>
                    <a:pt x="7629" y="2706"/>
                    <a:pt x="5940" y="2036"/>
                    <a:pt x="5070" y="1601"/>
                  </a:cubicBezTo>
                  <a:cubicBezTo>
                    <a:pt x="4549" y="1339"/>
                    <a:pt x="4023" y="965"/>
                    <a:pt x="3703" y="614"/>
                  </a:cubicBezTo>
                  <a:cubicBezTo>
                    <a:pt x="3435" y="329"/>
                    <a:pt x="3339" y="156"/>
                    <a:pt x="3217" y="153"/>
                  </a:cubicBezTo>
                  <a:lnTo>
                    <a:pt x="3203" y="512"/>
                  </a:lnTo>
                  <a:cubicBezTo>
                    <a:pt x="2988" y="621"/>
                    <a:pt x="2670" y="671"/>
                    <a:pt x="2336" y="671"/>
                  </a:cubicBezTo>
                  <a:cubicBezTo>
                    <a:pt x="1721" y="671"/>
                    <a:pt x="1052" y="502"/>
                    <a:pt x="871" y="227"/>
                  </a:cubicBezTo>
                  <a:lnTo>
                    <a:pt x="871" y="2"/>
                  </a:lnTo>
                  <a:cubicBezTo>
                    <a:pt x="866" y="1"/>
                    <a:pt x="862" y="1"/>
                    <a:pt x="8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1" name="Google Shape;790;p29">
              <a:extLst>
                <a:ext uri="{FF2B5EF4-FFF2-40B4-BE49-F238E27FC236}">
                  <a16:creationId xmlns:a16="http://schemas.microsoft.com/office/drawing/2014/main" id="{FA18DDA6-1085-B14B-B7ED-C204A80BEDC4}"/>
                </a:ext>
              </a:extLst>
            </p:cNvPr>
            <p:cNvSpPr/>
            <p:nvPr/>
          </p:nvSpPr>
          <p:spPr>
            <a:xfrm flipH="1">
              <a:off x="5740409" y="2556650"/>
              <a:ext cx="144820" cy="488442"/>
            </a:xfrm>
            <a:custGeom>
              <a:avLst/>
              <a:gdLst/>
              <a:ahLst/>
              <a:cxnLst/>
              <a:rect l="l" t="t" r="r" b="b"/>
              <a:pathLst>
                <a:path w="3238" h="10921" extrusionOk="0">
                  <a:moveTo>
                    <a:pt x="3237" y="0"/>
                  </a:moveTo>
                  <a:lnTo>
                    <a:pt x="3237" y="0"/>
                  </a:lnTo>
                  <a:cubicBezTo>
                    <a:pt x="1857" y="1333"/>
                    <a:pt x="0" y="1857"/>
                    <a:pt x="0" y="1857"/>
                  </a:cubicBezTo>
                  <a:lnTo>
                    <a:pt x="1653" y="10920"/>
                  </a:lnTo>
                  <a:lnTo>
                    <a:pt x="755" y="2258"/>
                  </a:lnTo>
                  <a:cubicBezTo>
                    <a:pt x="2611" y="1170"/>
                    <a:pt x="3237" y="1"/>
                    <a:pt x="32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2" name="Google Shape;791;p29">
              <a:extLst>
                <a:ext uri="{FF2B5EF4-FFF2-40B4-BE49-F238E27FC236}">
                  <a16:creationId xmlns:a16="http://schemas.microsoft.com/office/drawing/2014/main" id="{1AEBAAC3-3613-2742-A47F-BF9EFF1EA8D3}"/>
                </a:ext>
              </a:extLst>
            </p:cNvPr>
            <p:cNvSpPr/>
            <p:nvPr/>
          </p:nvSpPr>
          <p:spPr>
            <a:xfrm flipH="1">
              <a:off x="5643847" y="1629987"/>
              <a:ext cx="484998" cy="819943"/>
            </a:xfrm>
            <a:custGeom>
              <a:avLst/>
              <a:gdLst/>
              <a:ahLst/>
              <a:cxnLst/>
              <a:rect l="l" t="t" r="r" b="b"/>
              <a:pathLst>
                <a:path w="10844" h="18333" extrusionOk="0">
                  <a:moveTo>
                    <a:pt x="6852" y="1"/>
                  </a:moveTo>
                  <a:lnTo>
                    <a:pt x="3456" y="99"/>
                  </a:lnTo>
                  <a:cubicBezTo>
                    <a:pt x="2667" y="290"/>
                    <a:pt x="1072" y="551"/>
                    <a:pt x="715" y="2125"/>
                  </a:cubicBezTo>
                  <a:cubicBezTo>
                    <a:pt x="286" y="4019"/>
                    <a:pt x="147" y="8137"/>
                    <a:pt x="147" y="8137"/>
                  </a:cubicBezTo>
                  <a:lnTo>
                    <a:pt x="1" y="17302"/>
                  </a:lnTo>
                  <a:cubicBezTo>
                    <a:pt x="797" y="17883"/>
                    <a:pt x="2655" y="18332"/>
                    <a:pt x="4736" y="18332"/>
                  </a:cubicBezTo>
                  <a:cubicBezTo>
                    <a:pt x="6832" y="18332"/>
                    <a:pt x="9154" y="17877"/>
                    <a:pt x="10843" y="16643"/>
                  </a:cubicBezTo>
                  <a:cubicBezTo>
                    <a:pt x="10843" y="16643"/>
                    <a:pt x="10432" y="5638"/>
                    <a:pt x="10432" y="3925"/>
                  </a:cubicBezTo>
                  <a:cubicBezTo>
                    <a:pt x="10432" y="2211"/>
                    <a:pt x="9480" y="154"/>
                    <a:pt x="6852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3" name="Google Shape;792;p29">
              <a:extLst>
                <a:ext uri="{FF2B5EF4-FFF2-40B4-BE49-F238E27FC236}">
                  <a16:creationId xmlns:a16="http://schemas.microsoft.com/office/drawing/2014/main" id="{7C45A48F-7E55-F34E-96AE-5A6D84C00BEB}"/>
                </a:ext>
              </a:extLst>
            </p:cNvPr>
            <p:cNvSpPr/>
            <p:nvPr/>
          </p:nvSpPr>
          <p:spPr>
            <a:xfrm flipH="1">
              <a:off x="5632309" y="1611873"/>
              <a:ext cx="191781" cy="868336"/>
            </a:xfrm>
            <a:custGeom>
              <a:avLst/>
              <a:gdLst/>
              <a:ahLst/>
              <a:cxnLst/>
              <a:rect l="l" t="t" r="r" b="b"/>
              <a:pathLst>
                <a:path w="4288" h="19415" extrusionOk="0">
                  <a:moveTo>
                    <a:pt x="3" y="1"/>
                  </a:moveTo>
                  <a:lnTo>
                    <a:pt x="0" y="229"/>
                  </a:lnTo>
                  <a:cubicBezTo>
                    <a:pt x="0" y="229"/>
                    <a:pt x="1183" y="1164"/>
                    <a:pt x="1503" y="2551"/>
                  </a:cubicBezTo>
                  <a:cubicBezTo>
                    <a:pt x="1823" y="3938"/>
                    <a:pt x="1874" y="19414"/>
                    <a:pt x="1874" y="19414"/>
                  </a:cubicBezTo>
                  <a:cubicBezTo>
                    <a:pt x="1874" y="19414"/>
                    <a:pt x="3516" y="19111"/>
                    <a:pt x="4287" y="18507"/>
                  </a:cubicBezTo>
                  <a:cubicBezTo>
                    <a:pt x="4287" y="18507"/>
                    <a:pt x="4189" y="6288"/>
                    <a:pt x="4029" y="4268"/>
                  </a:cubicBezTo>
                  <a:cubicBezTo>
                    <a:pt x="3794" y="1205"/>
                    <a:pt x="3818" y="324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4" name="Google Shape;793;p29">
              <a:extLst>
                <a:ext uri="{FF2B5EF4-FFF2-40B4-BE49-F238E27FC236}">
                  <a16:creationId xmlns:a16="http://schemas.microsoft.com/office/drawing/2014/main" id="{B9787208-255D-8B45-BC37-3EB7D232CA1E}"/>
                </a:ext>
              </a:extLst>
            </p:cNvPr>
            <p:cNvSpPr/>
            <p:nvPr/>
          </p:nvSpPr>
          <p:spPr>
            <a:xfrm flipH="1">
              <a:off x="5898243" y="1611873"/>
              <a:ext cx="277250" cy="872898"/>
            </a:xfrm>
            <a:custGeom>
              <a:avLst/>
              <a:gdLst/>
              <a:ahLst/>
              <a:cxnLst/>
              <a:rect l="l" t="t" r="r" b="b"/>
              <a:pathLst>
                <a:path w="6199" h="19517" extrusionOk="0">
                  <a:moveTo>
                    <a:pt x="3808" y="1"/>
                  </a:moveTo>
                  <a:cubicBezTo>
                    <a:pt x="3808" y="1"/>
                    <a:pt x="3808" y="1"/>
                    <a:pt x="3808" y="1"/>
                  </a:cubicBezTo>
                  <a:cubicBezTo>
                    <a:pt x="3808" y="1"/>
                    <a:pt x="2363" y="304"/>
                    <a:pt x="1201" y="773"/>
                  </a:cubicBezTo>
                  <a:cubicBezTo>
                    <a:pt x="562" y="1028"/>
                    <a:pt x="96" y="3605"/>
                    <a:pt x="44" y="5598"/>
                  </a:cubicBezTo>
                  <a:cubicBezTo>
                    <a:pt x="0" y="7338"/>
                    <a:pt x="276" y="18575"/>
                    <a:pt x="276" y="18575"/>
                  </a:cubicBezTo>
                  <a:cubicBezTo>
                    <a:pt x="1567" y="19347"/>
                    <a:pt x="3280" y="19516"/>
                    <a:pt x="4532" y="19516"/>
                  </a:cubicBezTo>
                  <a:cubicBezTo>
                    <a:pt x="5504" y="19516"/>
                    <a:pt x="6198" y="19414"/>
                    <a:pt x="6198" y="19414"/>
                  </a:cubicBezTo>
                  <a:cubicBezTo>
                    <a:pt x="6198" y="19414"/>
                    <a:pt x="6042" y="11343"/>
                    <a:pt x="6021" y="6709"/>
                  </a:cubicBezTo>
                  <a:cubicBezTo>
                    <a:pt x="5998" y="1354"/>
                    <a:pt x="3814" y="1"/>
                    <a:pt x="38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5" name="Google Shape;794;p29">
              <a:extLst>
                <a:ext uri="{FF2B5EF4-FFF2-40B4-BE49-F238E27FC236}">
                  <a16:creationId xmlns:a16="http://schemas.microsoft.com/office/drawing/2014/main" id="{40741080-56D8-974F-B99F-417B44A77A7D}"/>
                </a:ext>
              </a:extLst>
            </p:cNvPr>
            <p:cNvSpPr/>
            <p:nvPr/>
          </p:nvSpPr>
          <p:spPr>
            <a:xfrm flipH="1">
              <a:off x="6104157" y="1678782"/>
              <a:ext cx="824461" cy="466169"/>
            </a:xfrm>
            <a:custGeom>
              <a:avLst/>
              <a:gdLst/>
              <a:ahLst/>
              <a:cxnLst/>
              <a:rect l="l" t="t" r="r" b="b"/>
              <a:pathLst>
                <a:path w="18434" h="10423" extrusionOk="0">
                  <a:moveTo>
                    <a:pt x="4188" y="1"/>
                  </a:moveTo>
                  <a:cubicBezTo>
                    <a:pt x="4055" y="1"/>
                    <a:pt x="3918" y="115"/>
                    <a:pt x="3876" y="253"/>
                  </a:cubicBezTo>
                  <a:cubicBezTo>
                    <a:pt x="3825" y="427"/>
                    <a:pt x="3883" y="617"/>
                    <a:pt x="3941" y="790"/>
                  </a:cubicBezTo>
                  <a:cubicBezTo>
                    <a:pt x="4015" y="1018"/>
                    <a:pt x="4247" y="1337"/>
                    <a:pt x="3924" y="1389"/>
                  </a:cubicBezTo>
                  <a:cubicBezTo>
                    <a:pt x="3884" y="1395"/>
                    <a:pt x="3843" y="1398"/>
                    <a:pt x="3803" y="1398"/>
                  </a:cubicBezTo>
                  <a:cubicBezTo>
                    <a:pt x="3567" y="1398"/>
                    <a:pt x="3324" y="1298"/>
                    <a:pt x="3117" y="1208"/>
                  </a:cubicBezTo>
                  <a:cubicBezTo>
                    <a:pt x="2703" y="1031"/>
                    <a:pt x="2298" y="835"/>
                    <a:pt x="1901" y="623"/>
                  </a:cubicBezTo>
                  <a:cubicBezTo>
                    <a:pt x="1642" y="488"/>
                    <a:pt x="1377" y="338"/>
                    <a:pt x="1088" y="334"/>
                  </a:cubicBezTo>
                  <a:cubicBezTo>
                    <a:pt x="1084" y="334"/>
                    <a:pt x="1080" y="334"/>
                    <a:pt x="1075" y="334"/>
                  </a:cubicBezTo>
                  <a:cubicBezTo>
                    <a:pt x="655" y="334"/>
                    <a:pt x="274" y="655"/>
                    <a:pt x="139" y="1052"/>
                  </a:cubicBezTo>
                  <a:cubicBezTo>
                    <a:pt x="0" y="1453"/>
                    <a:pt x="85" y="1905"/>
                    <a:pt x="289" y="2279"/>
                  </a:cubicBezTo>
                  <a:cubicBezTo>
                    <a:pt x="493" y="2650"/>
                    <a:pt x="806" y="2949"/>
                    <a:pt x="1143" y="3211"/>
                  </a:cubicBezTo>
                  <a:cubicBezTo>
                    <a:pt x="1870" y="3772"/>
                    <a:pt x="2832" y="4030"/>
                    <a:pt x="3713" y="4265"/>
                  </a:cubicBezTo>
                  <a:cubicBezTo>
                    <a:pt x="4137" y="4377"/>
                    <a:pt x="4423" y="4510"/>
                    <a:pt x="4953" y="4842"/>
                  </a:cubicBezTo>
                  <a:cubicBezTo>
                    <a:pt x="5657" y="5335"/>
                    <a:pt x="9312" y="8450"/>
                    <a:pt x="11063" y="9732"/>
                  </a:cubicBezTo>
                  <a:cubicBezTo>
                    <a:pt x="11731" y="10221"/>
                    <a:pt x="12198" y="10423"/>
                    <a:pt x="12583" y="10423"/>
                  </a:cubicBezTo>
                  <a:cubicBezTo>
                    <a:pt x="13111" y="10423"/>
                    <a:pt x="13486" y="10043"/>
                    <a:pt x="14021" y="9500"/>
                  </a:cubicBezTo>
                  <a:cubicBezTo>
                    <a:pt x="14945" y="8562"/>
                    <a:pt x="18434" y="4155"/>
                    <a:pt x="18434" y="4155"/>
                  </a:cubicBezTo>
                  <a:lnTo>
                    <a:pt x="15622" y="2208"/>
                  </a:lnTo>
                  <a:cubicBezTo>
                    <a:pt x="14599" y="3951"/>
                    <a:pt x="12375" y="7467"/>
                    <a:pt x="12375" y="7467"/>
                  </a:cubicBezTo>
                  <a:cubicBezTo>
                    <a:pt x="12179" y="7314"/>
                    <a:pt x="7503" y="4387"/>
                    <a:pt x="6450" y="3082"/>
                  </a:cubicBezTo>
                  <a:cubicBezTo>
                    <a:pt x="6202" y="2568"/>
                    <a:pt x="6008" y="2140"/>
                    <a:pt x="5657" y="1681"/>
                  </a:cubicBezTo>
                  <a:cubicBezTo>
                    <a:pt x="5253" y="1154"/>
                    <a:pt x="4838" y="637"/>
                    <a:pt x="4410" y="134"/>
                  </a:cubicBezTo>
                  <a:cubicBezTo>
                    <a:pt x="4376" y="96"/>
                    <a:pt x="4341" y="55"/>
                    <a:pt x="4301" y="32"/>
                  </a:cubicBezTo>
                  <a:cubicBezTo>
                    <a:pt x="4265" y="10"/>
                    <a:pt x="4227" y="1"/>
                    <a:pt x="4188" y="1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6" name="Google Shape;795;p29">
              <a:extLst>
                <a:ext uri="{FF2B5EF4-FFF2-40B4-BE49-F238E27FC236}">
                  <a16:creationId xmlns:a16="http://schemas.microsoft.com/office/drawing/2014/main" id="{1E07DD4F-C9BE-294E-A08F-A7FBD53F6D61}"/>
                </a:ext>
              </a:extLst>
            </p:cNvPr>
            <p:cNvSpPr/>
            <p:nvPr/>
          </p:nvSpPr>
          <p:spPr>
            <a:xfrm flipH="1">
              <a:off x="6046193" y="1635801"/>
              <a:ext cx="633217" cy="519034"/>
            </a:xfrm>
            <a:custGeom>
              <a:avLst/>
              <a:gdLst/>
              <a:ahLst/>
              <a:cxnLst/>
              <a:rect l="l" t="t" r="r" b="b"/>
              <a:pathLst>
                <a:path w="14158" h="11605" extrusionOk="0">
                  <a:moveTo>
                    <a:pt x="13117" y="0"/>
                  </a:moveTo>
                  <a:lnTo>
                    <a:pt x="13117" y="0"/>
                  </a:lnTo>
                  <a:cubicBezTo>
                    <a:pt x="10737" y="694"/>
                    <a:pt x="10897" y="1537"/>
                    <a:pt x="9316" y="4063"/>
                  </a:cubicBezTo>
                  <a:cubicBezTo>
                    <a:pt x="7732" y="6589"/>
                    <a:pt x="6674" y="7735"/>
                    <a:pt x="6674" y="7735"/>
                  </a:cubicBezTo>
                  <a:lnTo>
                    <a:pt x="1622" y="4553"/>
                  </a:lnTo>
                  <a:cubicBezTo>
                    <a:pt x="1622" y="4553"/>
                    <a:pt x="569" y="5232"/>
                    <a:pt x="1" y="6626"/>
                  </a:cubicBezTo>
                  <a:cubicBezTo>
                    <a:pt x="1" y="6626"/>
                    <a:pt x="5080" y="10563"/>
                    <a:pt x="5787" y="11005"/>
                  </a:cubicBezTo>
                  <a:cubicBezTo>
                    <a:pt x="6367" y="11370"/>
                    <a:pt x="6785" y="11604"/>
                    <a:pt x="7194" y="11604"/>
                  </a:cubicBezTo>
                  <a:cubicBezTo>
                    <a:pt x="7494" y="11604"/>
                    <a:pt x="7790" y="11477"/>
                    <a:pt x="8140" y="11182"/>
                  </a:cubicBezTo>
                  <a:cubicBezTo>
                    <a:pt x="8969" y="10481"/>
                    <a:pt x="12311" y="6806"/>
                    <a:pt x="12311" y="6806"/>
                  </a:cubicBezTo>
                  <a:cubicBezTo>
                    <a:pt x="13838" y="5263"/>
                    <a:pt x="14157" y="1139"/>
                    <a:pt x="13117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7" name="Google Shape;796;p29">
              <a:extLst>
                <a:ext uri="{FF2B5EF4-FFF2-40B4-BE49-F238E27FC236}">
                  <a16:creationId xmlns:a16="http://schemas.microsoft.com/office/drawing/2014/main" id="{8A92040E-96CE-3B4B-8AE3-C56CC60234DE}"/>
                </a:ext>
              </a:extLst>
            </p:cNvPr>
            <p:cNvSpPr/>
            <p:nvPr/>
          </p:nvSpPr>
          <p:spPr>
            <a:xfrm flipH="1">
              <a:off x="6065693" y="1635801"/>
              <a:ext cx="613716" cy="518989"/>
            </a:xfrm>
            <a:custGeom>
              <a:avLst/>
              <a:gdLst/>
              <a:ahLst/>
              <a:cxnLst/>
              <a:rect l="l" t="t" r="r" b="b"/>
              <a:pathLst>
                <a:path w="13722" h="11604" extrusionOk="0">
                  <a:moveTo>
                    <a:pt x="13117" y="0"/>
                  </a:moveTo>
                  <a:cubicBezTo>
                    <a:pt x="10737" y="694"/>
                    <a:pt x="10897" y="1537"/>
                    <a:pt x="9316" y="4063"/>
                  </a:cubicBezTo>
                  <a:cubicBezTo>
                    <a:pt x="7732" y="6589"/>
                    <a:pt x="6674" y="7735"/>
                    <a:pt x="6674" y="7735"/>
                  </a:cubicBezTo>
                  <a:lnTo>
                    <a:pt x="1622" y="4553"/>
                  </a:lnTo>
                  <a:cubicBezTo>
                    <a:pt x="1622" y="4553"/>
                    <a:pt x="1571" y="4586"/>
                    <a:pt x="1486" y="4651"/>
                  </a:cubicBezTo>
                  <a:cubicBezTo>
                    <a:pt x="1207" y="4865"/>
                    <a:pt x="558" y="5436"/>
                    <a:pt x="112" y="6375"/>
                  </a:cubicBezTo>
                  <a:cubicBezTo>
                    <a:pt x="75" y="6456"/>
                    <a:pt x="38" y="6538"/>
                    <a:pt x="1" y="6626"/>
                  </a:cubicBezTo>
                  <a:cubicBezTo>
                    <a:pt x="1" y="6626"/>
                    <a:pt x="5080" y="10563"/>
                    <a:pt x="5787" y="11005"/>
                  </a:cubicBezTo>
                  <a:cubicBezTo>
                    <a:pt x="6368" y="11369"/>
                    <a:pt x="6786" y="11603"/>
                    <a:pt x="7194" y="11603"/>
                  </a:cubicBezTo>
                  <a:cubicBezTo>
                    <a:pt x="7494" y="11603"/>
                    <a:pt x="7790" y="11478"/>
                    <a:pt x="8140" y="11182"/>
                  </a:cubicBezTo>
                  <a:cubicBezTo>
                    <a:pt x="8969" y="10481"/>
                    <a:pt x="12311" y="6806"/>
                    <a:pt x="12311" y="6806"/>
                  </a:cubicBezTo>
                  <a:cubicBezTo>
                    <a:pt x="13239" y="5865"/>
                    <a:pt x="13722" y="3968"/>
                    <a:pt x="13722" y="2370"/>
                  </a:cubicBezTo>
                  <a:cubicBezTo>
                    <a:pt x="13722" y="1347"/>
                    <a:pt x="13522" y="445"/>
                    <a:pt x="131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8" name="Google Shape;797;p29">
              <a:extLst>
                <a:ext uri="{FF2B5EF4-FFF2-40B4-BE49-F238E27FC236}">
                  <a16:creationId xmlns:a16="http://schemas.microsoft.com/office/drawing/2014/main" id="{27D56B90-E608-BF4E-9751-D8A63558763B}"/>
                </a:ext>
              </a:extLst>
            </p:cNvPr>
            <p:cNvSpPr/>
            <p:nvPr/>
          </p:nvSpPr>
          <p:spPr>
            <a:xfrm flipH="1">
              <a:off x="5934739" y="1742963"/>
              <a:ext cx="81400" cy="269826"/>
            </a:xfrm>
            <a:custGeom>
              <a:avLst/>
              <a:gdLst/>
              <a:ahLst/>
              <a:cxnLst/>
              <a:rect l="l" t="t" r="r" b="b"/>
              <a:pathLst>
                <a:path w="1820" h="6033" extrusionOk="0">
                  <a:moveTo>
                    <a:pt x="1" y="1"/>
                  </a:moveTo>
                  <a:lnTo>
                    <a:pt x="785" y="1320"/>
                  </a:lnTo>
                  <a:lnTo>
                    <a:pt x="228" y="2656"/>
                  </a:lnTo>
                  <a:lnTo>
                    <a:pt x="1819" y="6032"/>
                  </a:lnTo>
                  <a:lnTo>
                    <a:pt x="500" y="2656"/>
                  </a:lnTo>
                  <a:lnTo>
                    <a:pt x="1003" y="124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9" name="Google Shape;798;p29">
              <a:extLst>
                <a:ext uri="{FF2B5EF4-FFF2-40B4-BE49-F238E27FC236}">
                  <a16:creationId xmlns:a16="http://schemas.microsoft.com/office/drawing/2014/main" id="{B0BBF3AE-A3BB-BF4C-804C-DBC4161800F5}"/>
                </a:ext>
              </a:extLst>
            </p:cNvPr>
            <p:cNvSpPr/>
            <p:nvPr/>
          </p:nvSpPr>
          <p:spPr>
            <a:xfrm flipH="1">
              <a:off x="5670638" y="1725028"/>
              <a:ext cx="54162" cy="278145"/>
            </a:xfrm>
            <a:custGeom>
              <a:avLst/>
              <a:gdLst/>
              <a:ahLst/>
              <a:cxnLst/>
              <a:rect l="l" t="t" r="r" b="b"/>
              <a:pathLst>
                <a:path w="1211" h="6219" extrusionOk="0">
                  <a:moveTo>
                    <a:pt x="558" y="0"/>
                  </a:moveTo>
                  <a:lnTo>
                    <a:pt x="137" y="1401"/>
                  </a:lnTo>
                  <a:lnTo>
                    <a:pt x="935" y="2459"/>
                  </a:lnTo>
                  <a:lnTo>
                    <a:pt x="0" y="6219"/>
                  </a:lnTo>
                  <a:lnTo>
                    <a:pt x="1210" y="2415"/>
                  </a:lnTo>
                  <a:lnTo>
                    <a:pt x="341" y="1286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0" name="Google Shape;799;p29">
              <a:extLst>
                <a:ext uri="{FF2B5EF4-FFF2-40B4-BE49-F238E27FC236}">
                  <a16:creationId xmlns:a16="http://schemas.microsoft.com/office/drawing/2014/main" id="{AB2B9916-1260-BD4E-AE8E-0867A0261EFC}"/>
                </a:ext>
              </a:extLst>
            </p:cNvPr>
            <p:cNvSpPr/>
            <p:nvPr/>
          </p:nvSpPr>
          <p:spPr>
            <a:xfrm flipH="1">
              <a:off x="5663169" y="1150084"/>
              <a:ext cx="285793" cy="285614"/>
            </a:xfrm>
            <a:custGeom>
              <a:avLst/>
              <a:gdLst/>
              <a:ahLst/>
              <a:cxnLst/>
              <a:rect l="l" t="t" r="r" b="b"/>
              <a:pathLst>
                <a:path w="6390" h="6386" extrusionOk="0">
                  <a:moveTo>
                    <a:pt x="3194" y="1"/>
                  </a:moveTo>
                  <a:cubicBezTo>
                    <a:pt x="1433" y="1"/>
                    <a:pt x="1" y="1429"/>
                    <a:pt x="1" y="3194"/>
                  </a:cubicBezTo>
                  <a:cubicBezTo>
                    <a:pt x="1" y="4958"/>
                    <a:pt x="1433" y="6386"/>
                    <a:pt x="3194" y="6386"/>
                  </a:cubicBezTo>
                  <a:cubicBezTo>
                    <a:pt x="4958" y="6386"/>
                    <a:pt x="6390" y="4958"/>
                    <a:pt x="6390" y="3194"/>
                  </a:cubicBezTo>
                  <a:cubicBezTo>
                    <a:pt x="6390" y="1429"/>
                    <a:pt x="4958" y="1"/>
                    <a:pt x="3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1" name="Google Shape;800;p29">
              <a:extLst>
                <a:ext uri="{FF2B5EF4-FFF2-40B4-BE49-F238E27FC236}">
                  <a16:creationId xmlns:a16="http://schemas.microsoft.com/office/drawing/2014/main" id="{FF2F98D2-4E7B-2147-A9E2-F7816489835B}"/>
                </a:ext>
              </a:extLst>
            </p:cNvPr>
            <p:cNvSpPr/>
            <p:nvPr/>
          </p:nvSpPr>
          <p:spPr>
            <a:xfrm flipH="1">
              <a:off x="5992076" y="1394463"/>
              <a:ext cx="60871" cy="149516"/>
            </a:xfrm>
            <a:custGeom>
              <a:avLst/>
              <a:gdLst/>
              <a:ahLst/>
              <a:cxnLst/>
              <a:rect l="l" t="t" r="r" b="b"/>
              <a:pathLst>
                <a:path w="1361" h="3343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518" y="2431"/>
                    <a:pt x="725" y="2829"/>
                  </a:cubicBezTo>
                  <a:cubicBezTo>
                    <a:pt x="932" y="3230"/>
                    <a:pt x="1360" y="3343"/>
                    <a:pt x="1360" y="3343"/>
                  </a:cubicBezTo>
                  <a:lnTo>
                    <a:pt x="1326" y="1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2" name="Google Shape;801;p29">
              <a:extLst>
                <a:ext uri="{FF2B5EF4-FFF2-40B4-BE49-F238E27FC236}">
                  <a16:creationId xmlns:a16="http://schemas.microsoft.com/office/drawing/2014/main" id="{F4C444ED-193A-1E42-84E5-59E14AE6339C}"/>
                </a:ext>
              </a:extLst>
            </p:cNvPr>
            <p:cNvSpPr/>
            <p:nvPr/>
          </p:nvSpPr>
          <p:spPr>
            <a:xfrm flipH="1">
              <a:off x="6009251" y="1238238"/>
              <a:ext cx="78045" cy="161323"/>
            </a:xfrm>
            <a:custGeom>
              <a:avLst/>
              <a:gdLst/>
              <a:ahLst/>
              <a:cxnLst/>
              <a:rect l="l" t="t" r="r" b="b"/>
              <a:pathLst>
                <a:path w="1745" h="3607" extrusionOk="0">
                  <a:moveTo>
                    <a:pt x="1287" y="0"/>
                  </a:moveTo>
                  <a:cubicBezTo>
                    <a:pt x="1096" y="0"/>
                    <a:pt x="731" y="47"/>
                    <a:pt x="426" y="359"/>
                  </a:cubicBezTo>
                  <a:cubicBezTo>
                    <a:pt x="0" y="794"/>
                    <a:pt x="238" y="2158"/>
                    <a:pt x="768" y="3494"/>
                  </a:cubicBezTo>
                  <a:lnTo>
                    <a:pt x="1744" y="3606"/>
                  </a:lnTo>
                  <a:lnTo>
                    <a:pt x="1744" y="3606"/>
                  </a:lnTo>
                  <a:lnTo>
                    <a:pt x="1418" y="9"/>
                  </a:lnTo>
                  <a:cubicBezTo>
                    <a:pt x="1418" y="9"/>
                    <a:pt x="1368" y="0"/>
                    <a:pt x="1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3" name="Google Shape;802;p29">
              <a:extLst>
                <a:ext uri="{FF2B5EF4-FFF2-40B4-BE49-F238E27FC236}">
                  <a16:creationId xmlns:a16="http://schemas.microsoft.com/office/drawing/2014/main" id="{918EB4AB-0BE9-094C-A9EC-0758CA48FF8E}"/>
                </a:ext>
              </a:extLst>
            </p:cNvPr>
            <p:cNvSpPr/>
            <p:nvPr/>
          </p:nvSpPr>
          <p:spPr>
            <a:xfrm flipH="1">
              <a:off x="5679001" y="1171552"/>
              <a:ext cx="430657" cy="559107"/>
            </a:xfrm>
            <a:custGeom>
              <a:avLst/>
              <a:gdLst/>
              <a:ahLst/>
              <a:cxnLst/>
              <a:rect l="l" t="t" r="r" b="b"/>
              <a:pathLst>
                <a:path w="9629" h="12501" extrusionOk="0">
                  <a:moveTo>
                    <a:pt x="6227" y="0"/>
                  </a:moveTo>
                  <a:cubicBezTo>
                    <a:pt x="5320" y="0"/>
                    <a:pt x="4384" y="270"/>
                    <a:pt x="3679" y="715"/>
                  </a:cubicBezTo>
                  <a:cubicBezTo>
                    <a:pt x="1830" y="1877"/>
                    <a:pt x="2533" y="5097"/>
                    <a:pt x="2533" y="5097"/>
                  </a:cubicBezTo>
                  <a:cubicBezTo>
                    <a:pt x="2508" y="5112"/>
                    <a:pt x="2482" y="5119"/>
                    <a:pt x="2455" y="5119"/>
                  </a:cubicBezTo>
                  <a:cubicBezTo>
                    <a:pt x="2269" y="5119"/>
                    <a:pt x="2030" y="4806"/>
                    <a:pt x="1819" y="4587"/>
                  </a:cubicBezTo>
                  <a:cubicBezTo>
                    <a:pt x="1692" y="4453"/>
                    <a:pt x="1415" y="4294"/>
                    <a:pt x="1123" y="4294"/>
                  </a:cubicBezTo>
                  <a:cubicBezTo>
                    <a:pt x="860" y="4294"/>
                    <a:pt x="585" y="4423"/>
                    <a:pt x="398" y="4815"/>
                  </a:cubicBezTo>
                  <a:cubicBezTo>
                    <a:pt x="0" y="5658"/>
                    <a:pt x="745" y="6773"/>
                    <a:pt x="1364" y="6966"/>
                  </a:cubicBezTo>
                  <a:cubicBezTo>
                    <a:pt x="1573" y="7032"/>
                    <a:pt x="1748" y="7058"/>
                    <a:pt x="1893" y="7058"/>
                  </a:cubicBezTo>
                  <a:cubicBezTo>
                    <a:pt x="2489" y="7058"/>
                    <a:pt x="2594" y="6616"/>
                    <a:pt x="2594" y="6616"/>
                  </a:cubicBezTo>
                  <a:lnTo>
                    <a:pt x="2673" y="10584"/>
                  </a:lnTo>
                  <a:cubicBezTo>
                    <a:pt x="3362" y="11471"/>
                    <a:pt x="4857" y="12500"/>
                    <a:pt x="5776" y="12500"/>
                  </a:cubicBezTo>
                  <a:cubicBezTo>
                    <a:pt x="5840" y="12500"/>
                    <a:pt x="5902" y="12495"/>
                    <a:pt x="5960" y="12485"/>
                  </a:cubicBezTo>
                  <a:cubicBezTo>
                    <a:pt x="6674" y="12359"/>
                    <a:pt x="6831" y="11156"/>
                    <a:pt x="6148" y="10367"/>
                  </a:cubicBezTo>
                  <a:lnTo>
                    <a:pt x="6144" y="9193"/>
                  </a:lnTo>
                  <a:lnTo>
                    <a:pt x="6144" y="9193"/>
                  </a:lnTo>
                  <a:cubicBezTo>
                    <a:pt x="6144" y="9193"/>
                    <a:pt x="6770" y="9288"/>
                    <a:pt x="7261" y="9288"/>
                  </a:cubicBezTo>
                  <a:cubicBezTo>
                    <a:pt x="7381" y="9288"/>
                    <a:pt x="7493" y="9282"/>
                    <a:pt x="7585" y="9268"/>
                  </a:cubicBezTo>
                  <a:cubicBezTo>
                    <a:pt x="8371" y="9146"/>
                    <a:pt x="8864" y="8527"/>
                    <a:pt x="9101" y="7677"/>
                  </a:cubicBezTo>
                  <a:cubicBezTo>
                    <a:pt x="9482" y="6310"/>
                    <a:pt x="9628" y="5209"/>
                    <a:pt x="9305" y="2527"/>
                  </a:cubicBezTo>
                  <a:cubicBezTo>
                    <a:pt x="9085" y="707"/>
                    <a:pt x="7693" y="0"/>
                    <a:pt x="6227" y="0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4" name="Google Shape;803;p29">
              <a:extLst>
                <a:ext uri="{FF2B5EF4-FFF2-40B4-BE49-F238E27FC236}">
                  <a16:creationId xmlns:a16="http://schemas.microsoft.com/office/drawing/2014/main" id="{C07F1D83-DD4B-574C-A91E-7637AF47D3DB}"/>
                </a:ext>
              </a:extLst>
            </p:cNvPr>
            <p:cNvSpPr/>
            <p:nvPr/>
          </p:nvSpPr>
          <p:spPr>
            <a:xfrm flipH="1">
              <a:off x="5663169" y="1129645"/>
              <a:ext cx="380207" cy="284630"/>
            </a:xfrm>
            <a:custGeom>
              <a:avLst/>
              <a:gdLst/>
              <a:ahLst/>
              <a:cxnLst/>
              <a:rect l="l" t="t" r="r" b="b"/>
              <a:pathLst>
                <a:path w="8501" h="6364" extrusionOk="0">
                  <a:moveTo>
                    <a:pt x="2986" y="1"/>
                  </a:moveTo>
                  <a:cubicBezTo>
                    <a:pt x="1575" y="1"/>
                    <a:pt x="1057" y="510"/>
                    <a:pt x="667" y="938"/>
                  </a:cubicBezTo>
                  <a:cubicBezTo>
                    <a:pt x="18" y="1652"/>
                    <a:pt x="436" y="2437"/>
                    <a:pt x="436" y="2437"/>
                  </a:cubicBezTo>
                  <a:cubicBezTo>
                    <a:pt x="436" y="2437"/>
                    <a:pt x="1" y="5214"/>
                    <a:pt x="337" y="5524"/>
                  </a:cubicBezTo>
                  <a:cubicBezTo>
                    <a:pt x="582" y="5744"/>
                    <a:pt x="956" y="6364"/>
                    <a:pt x="1055" y="6364"/>
                  </a:cubicBezTo>
                  <a:cubicBezTo>
                    <a:pt x="1385" y="6356"/>
                    <a:pt x="1527" y="4925"/>
                    <a:pt x="1697" y="4086"/>
                  </a:cubicBezTo>
                  <a:cubicBezTo>
                    <a:pt x="1883" y="3180"/>
                    <a:pt x="1960" y="2817"/>
                    <a:pt x="2272" y="2817"/>
                  </a:cubicBezTo>
                  <a:cubicBezTo>
                    <a:pt x="2291" y="2817"/>
                    <a:pt x="2312" y="2818"/>
                    <a:pt x="2333" y="2821"/>
                  </a:cubicBezTo>
                  <a:cubicBezTo>
                    <a:pt x="2522" y="2848"/>
                    <a:pt x="3571" y="2947"/>
                    <a:pt x="4611" y="2947"/>
                  </a:cubicBezTo>
                  <a:cubicBezTo>
                    <a:pt x="5026" y="2947"/>
                    <a:pt x="5440" y="2931"/>
                    <a:pt x="5797" y="2889"/>
                  </a:cubicBezTo>
                  <a:cubicBezTo>
                    <a:pt x="7048" y="2736"/>
                    <a:pt x="7525" y="2430"/>
                    <a:pt x="7525" y="2430"/>
                  </a:cubicBezTo>
                  <a:cubicBezTo>
                    <a:pt x="8341" y="1784"/>
                    <a:pt x="8501" y="873"/>
                    <a:pt x="8303" y="53"/>
                  </a:cubicBezTo>
                  <a:lnTo>
                    <a:pt x="8303" y="53"/>
                  </a:lnTo>
                  <a:cubicBezTo>
                    <a:pt x="7799" y="301"/>
                    <a:pt x="7250" y="385"/>
                    <a:pt x="6680" y="385"/>
                  </a:cubicBezTo>
                  <a:cubicBezTo>
                    <a:pt x="5762" y="385"/>
                    <a:pt x="4791" y="166"/>
                    <a:pt x="3870" y="57"/>
                  </a:cubicBezTo>
                  <a:cubicBezTo>
                    <a:pt x="3541" y="18"/>
                    <a:pt x="3248" y="1"/>
                    <a:pt x="29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5" name="Google Shape;804;p29">
              <a:extLst>
                <a:ext uri="{FF2B5EF4-FFF2-40B4-BE49-F238E27FC236}">
                  <a16:creationId xmlns:a16="http://schemas.microsoft.com/office/drawing/2014/main" id="{4311B9C9-F6E7-1443-AA11-265629763A7D}"/>
                </a:ext>
              </a:extLst>
            </p:cNvPr>
            <p:cNvSpPr/>
            <p:nvPr/>
          </p:nvSpPr>
          <p:spPr>
            <a:xfrm flipH="1">
              <a:off x="6016228" y="1203263"/>
              <a:ext cx="60468" cy="45128"/>
            </a:xfrm>
            <a:custGeom>
              <a:avLst/>
              <a:gdLst/>
              <a:ahLst/>
              <a:cxnLst/>
              <a:rect l="l" t="t" r="r" b="b"/>
              <a:pathLst>
                <a:path w="1352" h="1009" extrusionOk="0">
                  <a:moveTo>
                    <a:pt x="592" y="1"/>
                  </a:moveTo>
                  <a:cubicBezTo>
                    <a:pt x="351" y="1"/>
                    <a:pt x="118" y="136"/>
                    <a:pt x="1" y="373"/>
                  </a:cubicBezTo>
                  <a:lnTo>
                    <a:pt x="1181" y="1008"/>
                  </a:lnTo>
                  <a:cubicBezTo>
                    <a:pt x="1351" y="668"/>
                    <a:pt x="1222" y="254"/>
                    <a:pt x="895" y="77"/>
                  </a:cubicBezTo>
                  <a:cubicBezTo>
                    <a:pt x="798" y="25"/>
                    <a:pt x="694" y="1"/>
                    <a:pt x="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6" name="Google Shape;805;p29">
              <a:extLst>
                <a:ext uri="{FF2B5EF4-FFF2-40B4-BE49-F238E27FC236}">
                  <a16:creationId xmlns:a16="http://schemas.microsoft.com/office/drawing/2014/main" id="{7A2D5AC3-077E-1B48-B1D8-6F23895137D6}"/>
                </a:ext>
              </a:extLst>
            </p:cNvPr>
            <p:cNvSpPr/>
            <p:nvPr/>
          </p:nvSpPr>
          <p:spPr>
            <a:xfrm flipH="1">
              <a:off x="5834868" y="1514909"/>
              <a:ext cx="143701" cy="88690"/>
            </a:xfrm>
            <a:custGeom>
              <a:avLst/>
              <a:gdLst/>
              <a:ahLst/>
              <a:cxnLst/>
              <a:rect l="l" t="t" r="r" b="b"/>
              <a:pathLst>
                <a:path w="3213" h="1983" extrusionOk="0">
                  <a:moveTo>
                    <a:pt x="0" y="0"/>
                  </a:moveTo>
                  <a:cubicBezTo>
                    <a:pt x="0" y="0"/>
                    <a:pt x="116" y="521"/>
                    <a:pt x="483" y="990"/>
                  </a:cubicBezTo>
                  <a:cubicBezTo>
                    <a:pt x="932" y="1561"/>
                    <a:pt x="3213" y="1982"/>
                    <a:pt x="3213" y="1982"/>
                  </a:cubicBezTo>
                  <a:lnTo>
                    <a:pt x="3213" y="1516"/>
                  </a:lnTo>
                  <a:cubicBezTo>
                    <a:pt x="3213" y="1516"/>
                    <a:pt x="1462" y="1163"/>
                    <a:pt x="850" y="837"/>
                  </a:cubicBezTo>
                  <a:cubicBezTo>
                    <a:pt x="438" y="619"/>
                    <a:pt x="102" y="242"/>
                    <a:pt x="0" y="0"/>
                  </a:cubicBez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7" name="Google Shape;806;p29">
              <a:extLst>
                <a:ext uri="{FF2B5EF4-FFF2-40B4-BE49-F238E27FC236}">
                  <a16:creationId xmlns:a16="http://schemas.microsoft.com/office/drawing/2014/main" id="{70CD7234-31EB-0041-BC35-54092BB080D8}"/>
                </a:ext>
              </a:extLst>
            </p:cNvPr>
            <p:cNvSpPr/>
            <p:nvPr/>
          </p:nvSpPr>
          <p:spPr>
            <a:xfrm flipH="1">
              <a:off x="5853697" y="1363424"/>
              <a:ext cx="31397" cy="32783"/>
            </a:xfrm>
            <a:custGeom>
              <a:avLst/>
              <a:gdLst/>
              <a:ahLst/>
              <a:cxnLst/>
              <a:rect l="l" t="t" r="r" b="b"/>
              <a:pathLst>
                <a:path w="702" h="733" extrusionOk="0">
                  <a:moveTo>
                    <a:pt x="351" y="1"/>
                  </a:moveTo>
                  <a:cubicBezTo>
                    <a:pt x="157" y="1"/>
                    <a:pt x="1" y="164"/>
                    <a:pt x="1" y="365"/>
                  </a:cubicBezTo>
                  <a:cubicBezTo>
                    <a:pt x="1" y="569"/>
                    <a:pt x="157" y="732"/>
                    <a:pt x="351" y="732"/>
                  </a:cubicBezTo>
                  <a:cubicBezTo>
                    <a:pt x="545" y="732"/>
                    <a:pt x="702" y="569"/>
                    <a:pt x="702" y="368"/>
                  </a:cubicBezTo>
                  <a:cubicBezTo>
                    <a:pt x="702" y="167"/>
                    <a:pt x="545" y="1"/>
                    <a:pt x="3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8" name="Google Shape;807;p29">
              <a:extLst>
                <a:ext uri="{FF2B5EF4-FFF2-40B4-BE49-F238E27FC236}">
                  <a16:creationId xmlns:a16="http://schemas.microsoft.com/office/drawing/2014/main" id="{46540172-B244-4143-828A-F992324044C3}"/>
                </a:ext>
              </a:extLst>
            </p:cNvPr>
            <p:cNvSpPr/>
            <p:nvPr/>
          </p:nvSpPr>
          <p:spPr>
            <a:xfrm flipH="1">
              <a:off x="5870245" y="1309977"/>
              <a:ext cx="38732" cy="29161"/>
            </a:xfrm>
            <a:custGeom>
              <a:avLst/>
              <a:gdLst/>
              <a:ahLst/>
              <a:cxnLst/>
              <a:rect l="l" t="t" r="r" b="b"/>
              <a:pathLst>
                <a:path w="866" h="652" extrusionOk="0">
                  <a:moveTo>
                    <a:pt x="487" y="1"/>
                  </a:moveTo>
                  <a:cubicBezTo>
                    <a:pt x="419" y="1"/>
                    <a:pt x="350" y="18"/>
                    <a:pt x="287" y="54"/>
                  </a:cubicBezTo>
                  <a:cubicBezTo>
                    <a:pt x="79" y="169"/>
                    <a:pt x="1" y="435"/>
                    <a:pt x="114" y="652"/>
                  </a:cubicBezTo>
                  <a:lnTo>
                    <a:pt x="865" y="237"/>
                  </a:lnTo>
                  <a:cubicBezTo>
                    <a:pt x="787" y="86"/>
                    <a:pt x="639" y="1"/>
                    <a:pt x="4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9" name="Google Shape;808;p29">
              <a:extLst>
                <a:ext uri="{FF2B5EF4-FFF2-40B4-BE49-F238E27FC236}">
                  <a16:creationId xmlns:a16="http://schemas.microsoft.com/office/drawing/2014/main" id="{1FCC2441-FAFA-1849-AE45-9B7B0AC2EE8E}"/>
                </a:ext>
              </a:extLst>
            </p:cNvPr>
            <p:cNvSpPr/>
            <p:nvPr/>
          </p:nvSpPr>
          <p:spPr>
            <a:xfrm flipH="1">
              <a:off x="5806110" y="1488431"/>
              <a:ext cx="39403" cy="26522"/>
            </a:xfrm>
            <a:custGeom>
              <a:avLst/>
              <a:gdLst/>
              <a:ahLst/>
              <a:cxnLst/>
              <a:rect l="l" t="t" r="r" b="b"/>
              <a:pathLst>
                <a:path w="881" h="593" extrusionOk="0">
                  <a:moveTo>
                    <a:pt x="82" y="1"/>
                  </a:moveTo>
                  <a:lnTo>
                    <a:pt x="82" y="1"/>
                  </a:lnTo>
                  <a:cubicBezTo>
                    <a:pt x="0" y="228"/>
                    <a:pt x="115" y="484"/>
                    <a:pt x="336" y="565"/>
                  </a:cubicBezTo>
                  <a:cubicBezTo>
                    <a:pt x="385" y="584"/>
                    <a:pt x="434" y="593"/>
                    <a:pt x="483" y="593"/>
                  </a:cubicBezTo>
                  <a:cubicBezTo>
                    <a:pt x="657" y="593"/>
                    <a:pt x="819" y="480"/>
                    <a:pt x="881" y="300"/>
                  </a:cubicBezTo>
                  <a:lnTo>
                    <a:pt x="82" y="1"/>
                  </a:ln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0" name="Google Shape;809;p29">
              <a:extLst>
                <a:ext uri="{FF2B5EF4-FFF2-40B4-BE49-F238E27FC236}">
                  <a16:creationId xmlns:a16="http://schemas.microsoft.com/office/drawing/2014/main" id="{8E41FBCA-ECDF-A345-8B07-BF877B19DC3B}"/>
                </a:ext>
              </a:extLst>
            </p:cNvPr>
            <p:cNvSpPr/>
            <p:nvPr/>
          </p:nvSpPr>
          <p:spPr>
            <a:xfrm flipH="1">
              <a:off x="5707268" y="1302061"/>
              <a:ext cx="36988" cy="31621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43" y="0"/>
                  </a:moveTo>
                  <a:cubicBezTo>
                    <a:pt x="212" y="0"/>
                    <a:pt x="84" y="62"/>
                    <a:pt x="0" y="180"/>
                  </a:cubicBezTo>
                  <a:lnTo>
                    <a:pt x="687" y="706"/>
                  </a:lnTo>
                  <a:cubicBezTo>
                    <a:pt x="826" y="510"/>
                    <a:pt x="785" y="234"/>
                    <a:pt x="595" y="88"/>
                  </a:cubicBezTo>
                  <a:cubicBezTo>
                    <a:pt x="520" y="29"/>
                    <a:pt x="431" y="0"/>
                    <a:pt x="3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1" name="Google Shape;810;p29">
              <a:extLst>
                <a:ext uri="{FF2B5EF4-FFF2-40B4-BE49-F238E27FC236}">
                  <a16:creationId xmlns:a16="http://schemas.microsoft.com/office/drawing/2014/main" id="{31D1E6B2-6902-C847-BD9F-ADF435FA4F19}"/>
                </a:ext>
              </a:extLst>
            </p:cNvPr>
            <p:cNvSpPr/>
            <p:nvPr/>
          </p:nvSpPr>
          <p:spPr>
            <a:xfrm flipH="1">
              <a:off x="5722921" y="1359041"/>
              <a:ext cx="31531" cy="32739"/>
            </a:xfrm>
            <a:custGeom>
              <a:avLst/>
              <a:gdLst/>
              <a:ahLst/>
              <a:cxnLst/>
              <a:rect l="l" t="t" r="r" b="b"/>
              <a:pathLst>
                <a:path w="705" h="732" extrusionOk="0">
                  <a:moveTo>
                    <a:pt x="351" y="0"/>
                  </a:moveTo>
                  <a:cubicBezTo>
                    <a:pt x="157" y="0"/>
                    <a:pt x="1" y="163"/>
                    <a:pt x="1" y="364"/>
                  </a:cubicBezTo>
                  <a:cubicBezTo>
                    <a:pt x="1" y="565"/>
                    <a:pt x="157" y="728"/>
                    <a:pt x="351" y="731"/>
                  </a:cubicBezTo>
                  <a:cubicBezTo>
                    <a:pt x="544" y="731"/>
                    <a:pt x="704" y="568"/>
                    <a:pt x="704" y="367"/>
                  </a:cubicBezTo>
                  <a:cubicBezTo>
                    <a:pt x="704" y="163"/>
                    <a:pt x="544" y="0"/>
                    <a:pt x="35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2" name="Google Shape;811;p29">
              <a:extLst>
                <a:ext uri="{FF2B5EF4-FFF2-40B4-BE49-F238E27FC236}">
                  <a16:creationId xmlns:a16="http://schemas.microsoft.com/office/drawing/2014/main" id="{3204DA3C-FDA6-B542-86CE-B53A52D1608F}"/>
                </a:ext>
              </a:extLst>
            </p:cNvPr>
            <p:cNvSpPr/>
            <p:nvPr/>
          </p:nvSpPr>
          <p:spPr>
            <a:xfrm flipH="1">
              <a:off x="5748504" y="1360562"/>
              <a:ext cx="54609" cy="94459"/>
            </a:xfrm>
            <a:custGeom>
              <a:avLst/>
              <a:gdLst/>
              <a:ahLst/>
              <a:cxnLst/>
              <a:rect l="l" t="t" r="r" b="b"/>
              <a:pathLst>
                <a:path w="1221" h="2112" extrusionOk="0">
                  <a:moveTo>
                    <a:pt x="0" y="1"/>
                  </a:moveTo>
                  <a:lnTo>
                    <a:pt x="116" y="2111"/>
                  </a:lnTo>
                  <a:lnTo>
                    <a:pt x="1221" y="17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3" name="Google Shape;812;p29">
              <a:extLst>
                <a:ext uri="{FF2B5EF4-FFF2-40B4-BE49-F238E27FC236}">
                  <a16:creationId xmlns:a16="http://schemas.microsoft.com/office/drawing/2014/main" id="{90597622-94CE-DB42-B9D1-B15B3C6945F2}"/>
                </a:ext>
              </a:extLst>
            </p:cNvPr>
            <p:cNvSpPr/>
            <p:nvPr/>
          </p:nvSpPr>
          <p:spPr>
            <a:xfrm flipH="1">
              <a:off x="5786028" y="1679587"/>
              <a:ext cx="148755" cy="75943"/>
            </a:xfrm>
            <a:custGeom>
              <a:avLst/>
              <a:gdLst/>
              <a:ahLst/>
              <a:cxnLst/>
              <a:rect l="l" t="t" r="r" b="b"/>
              <a:pathLst>
                <a:path w="3326" h="1698" extrusionOk="0">
                  <a:moveTo>
                    <a:pt x="2128" y="1"/>
                  </a:moveTo>
                  <a:lnTo>
                    <a:pt x="2034" y="955"/>
                  </a:lnTo>
                  <a:lnTo>
                    <a:pt x="898" y="98"/>
                  </a:lnTo>
                  <a:lnTo>
                    <a:pt x="0" y="993"/>
                  </a:lnTo>
                  <a:cubicBezTo>
                    <a:pt x="360" y="1369"/>
                    <a:pt x="1112" y="1697"/>
                    <a:pt x="1786" y="1697"/>
                  </a:cubicBezTo>
                  <a:cubicBezTo>
                    <a:pt x="1856" y="1697"/>
                    <a:pt x="1925" y="1694"/>
                    <a:pt x="1993" y="1686"/>
                  </a:cubicBezTo>
                  <a:cubicBezTo>
                    <a:pt x="2713" y="1605"/>
                    <a:pt x="3111" y="1394"/>
                    <a:pt x="3325" y="884"/>
                  </a:cubicBezTo>
                  <a:lnTo>
                    <a:pt x="2128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4" name="Google Shape;813;p29">
              <a:extLst>
                <a:ext uri="{FF2B5EF4-FFF2-40B4-BE49-F238E27FC236}">
                  <a16:creationId xmlns:a16="http://schemas.microsoft.com/office/drawing/2014/main" id="{64D523A7-7955-3644-B223-FA318F702755}"/>
                </a:ext>
              </a:extLst>
            </p:cNvPr>
            <p:cNvSpPr/>
            <p:nvPr/>
          </p:nvSpPr>
          <p:spPr>
            <a:xfrm flipH="1">
              <a:off x="5786028" y="1679587"/>
              <a:ext cx="148755" cy="72544"/>
            </a:xfrm>
            <a:custGeom>
              <a:avLst/>
              <a:gdLst/>
              <a:ahLst/>
              <a:cxnLst/>
              <a:rect l="l" t="t" r="r" b="b"/>
              <a:pathLst>
                <a:path w="3326" h="1622" extrusionOk="0">
                  <a:moveTo>
                    <a:pt x="2128" y="1"/>
                  </a:moveTo>
                  <a:lnTo>
                    <a:pt x="2034" y="955"/>
                  </a:lnTo>
                  <a:lnTo>
                    <a:pt x="2034" y="955"/>
                  </a:lnTo>
                  <a:lnTo>
                    <a:pt x="2761" y="605"/>
                  </a:lnTo>
                  <a:cubicBezTo>
                    <a:pt x="2761" y="605"/>
                    <a:pt x="2903" y="1003"/>
                    <a:pt x="2894" y="1421"/>
                  </a:cubicBezTo>
                  <a:cubicBezTo>
                    <a:pt x="3087" y="1295"/>
                    <a:pt x="3227" y="1123"/>
                    <a:pt x="3325" y="884"/>
                  </a:cubicBezTo>
                  <a:lnTo>
                    <a:pt x="2128" y="1"/>
                  </a:lnTo>
                  <a:close/>
                  <a:moveTo>
                    <a:pt x="898" y="98"/>
                  </a:moveTo>
                  <a:lnTo>
                    <a:pt x="21" y="969"/>
                  </a:lnTo>
                  <a:lnTo>
                    <a:pt x="0" y="993"/>
                  </a:lnTo>
                  <a:cubicBezTo>
                    <a:pt x="255" y="1261"/>
                    <a:pt x="711" y="1503"/>
                    <a:pt x="1193" y="1622"/>
                  </a:cubicBezTo>
                  <a:cubicBezTo>
                    <a:pt x="1095" y="1388"/>
                    <a:pt x="1037" y="1126"/>
                    <a:pt x="1047" y="843"/>
                  </a:cubicBezTo>
                  <a:lnTo>
                    <a:pt x="1047" y="843"/>
                  </a:lnTo>
                  <a:lnTo>
                    <a:pt x="2034" y="955"/>
                  </a:lnTo>
                  <a:lnTo>
                    <a:pt x="898" y="98"/>
                  </a:ln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5" name="Google Shape;814;p29">
              <a:extLst>
                <a:ext uri="{FF2B5EF4-FFF2-40B4-BE49-F238E27FC236}">
                  <a16:creationId xmlns:a16="http://schemas.microsoft.com/office/drawing/2014/main" id="{FB31CA16-C497-614B-BBCE-C3722311F64A}"/>
                </a:ext>
              </a:extLst>
            </p:cNvPr>
            <p:cNvSpPr/>
            <p:nvPr/>
          </p:nvSpPr>
          <p:spPr>
            <a:xfrm flipH="1">
              <a:off x="5803247" y="1706646"/>
              <a:ext cx="85917" cy="84575"/>
            </a:xfrm>
            <a:custGeom>
              <a:avLst/>
              <a:gdLst/>
              <a:ahLst/>
              <a:cxnLst/>
              <a:rect l="l" t="t" r="r" b="b"/>
              <a:pathLst>
                <a:path w="1921" h="1891" extrusionOk="0">
                  <a:moveTo>
                    <a:pt x="1741" y="0"/>
                  </a:moveTo>
                  <a:lnTo>
                    <a:pt x="1014" y="350"/>
                  </a:lnTo>
                  <a:lnTo>
                    <a:pt x="27" y="238"/>
                  </a:lnTo>
                  <a:lnTo>
                    <a:pt x="27" y="238"/>
                  </a:lnTo>
                  <a:cubicBezTo>
                    <a:pt x="0" y="925"/>
                    <a:pt x="385" y="1489"/>
                    <a:pt x="765" y="1843"/>
                  </a:cubicBezTo>
                  <a:cubicBezTo>
                    <a:pt x="881" y="1877"/>
                    <a:pt x="986" y="1890"/>
                    <a:pt x="1079" y="1890"/>
                  </a:cubicBezTo>
                  <a:cubicBezTo>
                    <a:pt x="1374" y="1890"/>
                    <a:pt x="1540" y="1758"/>
                    <a:pt x="1540" y="1758"/>
                  </a:cubicBezTo>
                  <a:cubicBezTo>
                    <a:pt x="1540" y="1758"/>
                    <a:pt x="1799" y="1456"/>
                    <a:pt x="1860" y="959"/>
                  </a:cubicBezTo>
                  <a:cubicBezTo>
                    <a:pt x="1921" y="493"/>
                    <a:pt x="1741" y="0"/>
                    <a:pt x="17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6" name="Google Shape;815;p29">
              <a:extLst>
                <a:ext uri="{FF2B5EF4-FFF2-40B4-BE49-F238E27FC236}">
                  <a16:creationId xmlns:a16="http://schemas.microsoft.com/office/drawing/2014/main" id="{4E805A84-F7DB-164E-87E6-A3091691D667}"/>
                </a:ext>
              </a:extLst>
            </p:cNvPr>
            <p:cNvSpPr/>
            <p:nvPr/>
          </p:nvSpPr>
          <p:spPr>
            <a:xfrm flipH="1">
              <a:off x="5763845" y="1785228"/>
              <a:ext cx="112126" cy="417642"/>
            </a:xfrm>
            <a:custGeom>
              <a:avLst/>
              <a:gdLst/>
              <a:ahLst/>
              <a:cxnLst/>
              <a:rect l="l" t="t" r="r" b="b"/>
              <a:pathLst>
                <a:path w="2507" h="9338" extrusionOk="0">
                  <a:moveTo>
                    <a:pt x="1245" y="1"/>
                  </a:moveTo>
                  <a:lnTo>
                    <a:pt x="470" y="86"/>
                  </a:lnTo>
                  <a:cubicBezTo>
                    <a:pt x="470" y="86"/>
                    <a:pt x="1" y="6740"/>
                    <a:pt x="14" y="7209"/>
                  </a:cubicBezTo>
                  <a:cubicBezTo>
                    <a:pt x="28" y="7679"/>
                    <a:pt x="889" y="9337"/>
                    <a:pt x="1337" y="9337"/>
                  </a:cubicBezTo>
                  <a:cubicBezTo>
                    <a:pt x="1339" y="9337"/>
                    <a:pt x="1341" y="9337"/>
                    <a:pt x="1344" y="9337"/>
                  </a:cubicBezTo>
                  <a:cubicBezTo>
                    <a:pt x="1789" y="9323"/>
                    <a:pt x="2506" y="7477"/>
                    <a:pt x="2459" y="6957"/>
                  </a:cubicBezTo>
                  <a:cubicBezTo>
                    <a:pt x="2412" y="6437"/>
                    <a:pt x="1245" y="1"/>
                    <a:pt x="12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7" name="Google Shape;816;p29">
              <a:extLst>
                <a:ext uri="{FF2B5EF4-FFF2-40B4-BE49-F238E27FC236}">
                  <a16:creationId xmlns:a16="http://schemas.microsoft.com/office/drawing/2014/main" id="{B5AA3D94-3001-DD4A-8A04-203672E121E3}"/>
                </a:ext>
              </a:extLst>
            </p:cNvPr>
            <p:cNvSpPr/>
            <p:nvPr/>
          </p:nvSpPr>
          <p:spPr>
            <a:xfrm flipH="1">
              <a:off x="5820288" y="1785228"/>
              <a:ext cx="45" cy="224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1"/>
                  </a:moveTo>
                  <a:lnTo>
                    <a:pt x="1" y="1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8" name="Google Shape;817;p29">
              <a:extLst>
                <a:ext uri="{FF2B5EF4-FFF2-40B4-BE49-F238E27FC236}">
                  <a16:creationId xmlns:a16="http://schemas.microsoft.com/office/drawing/2014/main" id="{8EC37BD0-E7E1-5C49-BAED-A0EA9A36C43C}"/>
                </a:ext>
              </a:extLst>
            </p:cNvPr>
            <p:cNvSpPr/>
            <p:nvPr/>
          </p:nvSpPr>
          <p:spPr>
            <a:xfrm flipH="1">
              <a:off x="5819483" y="1785989"/>
              <a:ext cx="626" cy="3846"/>
            </a:xfrm>
            <a:custGeom>
              <a:avLst/>
              <a:gdLst/>
              <a:ahLst/>
              <a:cxnLst/>
              <a:rect l="l" t="t" r="r" b="b"/>
              <a:pathLst>
                <a:path w="14" h="86" extrusionOk="0">
                  <a:moveTo>
                    <a:pt x="0" y="1"/>
                  </a:moveTo>
                  <a:lnTo>
                    <a:pt x="8" y="54"/>
                  </a:lnTo>
                  <a:lnTo>
                    <a:pt x="8" y="54"/>
                  </a:lnTo>
                  <a:cubicBezTo>
                    <a:pt x="5" y="30"/>
                    <a:pt x="2" y="13"/>
                    <a:pt x="0" y="1"/>
                  </a:cubicBezTo>
                  <a:close/>
                  <a:moveTo>
                    <a:pt x="8" y="54"/>
                  </a:moveTo>
                  <a:cubicBezTo>
                    <a:pt x="10" y="64"/>
                    <a:pt x="11" y="74"/>
                    <a:pt x="13" y="86"/>
                  </a:cubicBezTo>
                  <a:lnTo>
                    <a:pt x="8" y="54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9" name="Google Shape;818;p29">
              <a:extLst>
                <a:ext uri="{FF2B5EF4-FFF2-40B4-BE49-F238E27FC236}">
                  <a16:creationId xmlns:a16="http://schemas.microsoft.com/office/drawing/2014/main" id="{52244980-7B04-EB44-B5EC-F0DF1C93779F}"/>
                </a:ext>
              </a:extLst>
            </p:cNvPr>
            <p:cNvSpPr/>
            <p:nvPr/>
          </p:nvSpPr>
          <p:spPr>
            <a:xfrm flipH="1">
              <a:off x="5819483" y="1785228"/>
              <a:ext cx="35959" cy="13283"/>
            </a:xfrm>
            <a:custGeom>
              <a:avLst/>
              <a:gdLst/>
              <a:ahLst/>
              <a:cxnLst/>
              <a:rect l="l" t="t" r="r" b="b"/>
              <a:pathLst>
                <a:path w="804" h="297" extrusionOk="0">
                  <a:moveTo>
                    <a:pt x="786" y="1"/>
                  </a:moveTo>
                  <a:cubicBezTo>
                    <a:pt x="630" y="117"/>
                    <a:pt x="470" y="151"/>
                    <a:pt x="334" y="151"/>
                  </a:cubicBezTo>
                  <a:cubicBezTo>
                    <a:pt x="147" y="151"/>
                    <a:pt x="11" y="86"/>
                    <a:pt x="11" y="86"/>
                  </a:cubicBezTo>
                  <a:lnTo>
                    <a:pt x="1" y="263"/>
                  </a:lnTo>
                  <a:cubicBezTo>
                    <a:pt x="89" y="286"/>
                    <a:pt x="174" y="297"/>
                    <a:pt x="252" y="297"/>
                  </a:cubicBezTo>
                  <a:cubicBezTo>
                    <a:pt x="589" y="297"/>
                    <a:pt x="803" y="103"/>
                    <a:pt x="803" y="103"/>
                  </a:cubicBezTo>
                  <a:cubicBezTo>
                    <a:pt x="797" y="62"/>
                    <a:pt x="793" y="35"/>
                    <a:pt x="790" y="18"/>
                  </a:cubicBezTo>
                  <a:lnTo>
                    <a:pt x="790" y="15"/>
                  </a:lnTo>
                  <a:lnTo>
                    <a:pt x="790" y="11"/>
                  </a:lnTo>
                  <a:lnTo>
                    <a:pt x="790" y="8"/>
                  </a:lnTo>
                  <a:lnTo>
                    <a:pt x="786" y="8"/>
                  </a:lnTo>
                  <a:lnTo>
                    <a:pt x="786" y="5"/>
                  </a:lnTo>
                  <a:lnTo>
                    <a:pt x="786" y="1"/>
                  </a:ln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0" name="Google Shape;819;p29">
              <a:extLst>
                <a:ext uri="{FF2B5EF4-FFF2-40B4-BE49-F238E27FC236}">
                  <a16:creationId xmlns:a16="http://schemas.microsoft.com/office/drawing/2014/main" id="{38233BAB-C064-3140-9E2D-55F8D8F1B221}"/>
                </a:ext>
              </a:extLst>
            </p:cNvPr>
            <p:cNvSpPr/>
            <p:nvPr/>
          </p:nvSpPr>
          <p:spPr>
            <a:xfrm flipH="1">
              <a:off x="5843813" y="1577077"/>
              <a:ext cx="189500" cy="195269"/>
            </a:xfrm>
            <a:custGeom>
              <a:avLst/>
              <a:gdLst/>
              <a:ahLst/>
              <a:cxnLst/>
              <a:rect l="l" t="t" r="r" b="b"/>
              <a:pathLst>
                <a:path w="4237" h="4366" extrusionOk="0">
                  <a:moveTo>
                    <a:pt x="935" y="1"/>
                  </a:moveTo>
                  <a:cubicBezTo>
                    <a:pt x="935" y="1"/>
                    <a:pt x="170" y="293"/>
                    <a:pt x="0" y="1640"/>
                  </a:cubicBezTo>
                  <a:cubicBezTo>
                    <a:pt x="466" y="2727"/>
                    <a:pt x="1316" y="3655"/>
                    <a:pt x="2560" y="4366"/>
                  </a:cubicBezTo>
                  <a:lnTo>
                    <a:pt x="3250" y="3135"/>
                  </a:lnTo>
                  <a:lnTo>
                    <a:pt x="4237" y="3247"/>
                  </a:lnTo>
                  <a:lnTo>
                    <a:pt x="4237" y="3247"/>
                  </a:lnTo>
                  <a:lnTo>
                    <a:pt x="948" y="746"/>
                  </a:lnTo>
                  <a:lnTo>
                    <a:pt x="93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1" name="Google Shape;820;p29">
              <a:extLst>
                <a:ext uri="{FF2B5EF4-FFF2-40B4-BE49-F238E27FC236}">
                  <a16:creationId xmlns:a16="http://schemas.microsoft.com/office/drawing/2014/main" id="{AEF39351-5710-BF45-879D-DF6ED7E8572C}"/>
                </a:ext>
              </a:extLst>
            </p:cNvPr>
            <p:cNvSpPr/>
            <p:nvPr/>
          </p:nvSpPr>
          <p:spPr>
            <a:xfrm flipH="1">
              <a:off x="5772656" y="1592462"/>
              <a:ext cx="71202" cy="146161"/>
            </a:xfrm>
            <a:custGeom>
              <a:avLst/>
              <a:gdLst/>
              <a:ahLst/>
              <a:cxnLst/>
              <a:rect l="l" t="t" r="r" b="b"/>
              <a:pathLst>
                <a:path w="1592" h="3268" extrusionOk="0">
                  <a:moveTo>
                    <a:pt x="201" y="0"/>
                  </a:moveTo>
                  <a:lnTo>
                    <a:pt x="205" y="956"/>
                  </a:lnTo>
                  <a:cubicBezTo>
                    <a:pt x="205" y="956"/>
                    <a:pt x="68" y="2214"/>
                    <a:pt x="1" y="2903"/>
                  </a:cubicBezTo>
                  <a:lnTo>
                    <a:pt x="728" y="2553"/>
                  </a:lnTo>
                  <a:lnTo>
                    <a:pt x="1517" y="3267"/>
                  </a:lnTo>
                  <a:cubicBezTo>
                    <a:pt x="1517" y="3267"/>
                    <a:pt x="1592" y="1194"/>
                    <a:pt x="1261" y="650"/>
                  </a:cubicBezTo>
                  <a:cubicBezTo>
                    <a:pt x="932" y="105"/>
                    <a:pt x="201" y="0"/>
                    <a:pt x="20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sp>
        <p:nvSpPr>
          <p:cNvPr id="102" name="Subjudul 2">
            <a:extLst>
              <a:ext uri="{FF2B5EF4-FFF2-40B4-BE49-F238E27FC236}">
                <a16:creationId xmlns:a16="http://schemas.microsoft.com/office/drawing/2014/main" id="{8CF2A1F2-ACAD-BD41-BE92-F6B738C1A3D5}"/>
              </a:ext>
            </a:extLst>
          </p:cNvPr>
          <p:cNvSpPr txBox="1">
            <a:spLocks/>
          </p:cNvSpPr>
          <p:nvPr/>
        </p:nvSpPr>
        <p:spPr>
          <a:xfrm flipH="1">
            <a:off x="3209482" y="2257780"/>
            <a:ext cx="10045028" cy="15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osis ExtraLight"/>
              <a:buNone/>
              <a:defRPr sz="12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marL="211661" indent="0"/>
            <a:endParaRPr lang="id-ID" sz="2667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C2F332-5225-960C-E09F-396B07AB5D4D}"/>
              </a:ext>
            </a:extLst>
          </p:cNvPr>
          <p:cNvSpPr>
            <a:spLocks noChangeArrowheads="1"/>
          </p:cNvSpPr>
          <p:nvPr/>
        </p:nvSpPr>
        <p:spPr bwMode="auto">
          <a:xfrm rot="10800000" flipH="1" flipV="1">
            <a:off x="3209482" y="1047822"/>
            <a:ext cx="8243458" cy="51706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Penyaringan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Awal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Kategori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)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Perlindungan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Sosial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Identifikasi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jumlah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Terdampak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/Calon </a:t>
            </a:r>
            <a:r>
              <a:rPr kumimoji="0" lang="en-US" altLang="en-US" sz="2400" b="0" i="0" u="none" strike="noStrike" cap="none" normalizeH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Petambak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&amp; Lokasi </a:t>
            </a: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lang="en-US" altLang="en-US" sz="2400" dirty="0" err="1">
                <a:solidFill>
                  <a:schemeClr val="accent6">
                    <a:lumMod val="75000"/>
                  </a:schemeClr>
                </a:solidFill>
                <a:latin typeface="inherit"/>
                <a:cs typeface="Arial" panose="020B0604020202020204" pitchFamily="34" charset="0"/>
              </a:rPr>
              <a:t>Memahami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  <a:latin typeface="inherit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accent6">
                    <a:lumMod val="75000"/>
                  </a:schemeClr>
                </a:solidFill>
                <a:latin typeface="inherit"/>
                <a:cs typeface="Arial" panose="020B0604020202020204" pitchFamily="34" charset="0"/>
              </a:rPr>
              <a:t>kerangka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  <a:latin typeface="inherit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accent6">
                    <a:lumMod val="75000"/>
                  </a:schemeClr>
                </a:solidFill>
                <a:latin typeface="inherit"/>
                <a:cs typeface="Arial" panose="020B0604020202020204" pitchFamily="34" charset="0"/>
              </a:rPr>
              <a:t>hukum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  <a:latin typeface="inherit"/>
                <a:cs typeface="Arial" panose="020B0604020202020204" pitchFamily="34" charset="0"/>
              </a:rPr>
              <a:t> dan </a:t>
            </a:r>
            <a:r>
              <a:rPr lang="en-US" altLang="en-US" sz="2400" dirty="0" err="1">
                <a:solidFill>
                  <a:schemeClr val="accent6">
                    <a:lumMod val="75000"/>
                  </a:schemeClr>
                </a:solidFill>
                <a:latin typeface="inherit"/>
                <a:cs typeface="Arial" panose="020B0604020202020204" pitchFamily="34" charset="0"/>
              </a:rPr>
              <a:t>regulasi</a:t>
            </a: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TOR,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Rencana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Anggaran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Biaya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untuk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LAR &amp;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Survei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Koordinasi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Balai dan Kantor Desa</a:t>
            </a: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Rapat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Konsultasi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Bermakna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1 (PCM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1)</a:t>
            </a: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Survei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IOL dan SES </a:t>
            </a: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FGD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Masyarakat </a:t>
            </a: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Analisis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IOL &amp; SES </a:t>
            </a: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Matriks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 Hak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Rencana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Relokasi-Pemukiman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 Kembali </a:t>
            </a:r>
            <a:endParaRPr lang="en-US" altLang="en-US" sz="2400" dirty="0">
              <a:solidFill>
                <a:srgbClr val="FF0000"/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Perkiraan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Biaya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 &amp; Daftar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Nominatif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cs typeface="Arial" panose="020B0604020202020204" pitchFamily="34" charset="0"/>
              </a:rPr>
              <a:t> LA </a:t>
            </a:r>
            <a:endParaRPr lang="en-US" altLang="en-US" sz="2400" dirty="0">
              <a:solidFill>
                <a:srgbClr val="FF0000"/>
              </a:solidFill>
              <a:latin typeface="inherit"/>
              <a:cs typeface="Arial" panose="020B0604020202020204" pitchFamily="34" charset="0"/>
            </a:endParaRPr>
          </a:p>
          <a:p>
            <a:pPr marL="896938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Brosur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Informasi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Publik dan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Konsultasi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Bermakna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2</a:t>
            </a:r>
          </a:p>
          <a:p>
            <a:pPr marL="439738" marR="0" lvl="0" indent="-4397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  <a:latin typeface="inherit"/>
                <a:cs typeface="Arial" panose="020B0604020202020204" pitchFamily="34" charset="0"/>
              </a:rPr>
              <a:t>III.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Laporan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inherit"/>
                <a:cs typeface="Arial" panose="020B0604020202020204" pitchFamily="34" charset="0"/>
              </a:rPr>
              <a:t> LARP / SADP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023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6"/>
          <p:cNvSpPr/>
          <p:nvPr/>
        </p:nvSpPr>
        <p:spPr>
          <a:xfrm>
            <a:off x="7451639" y="2222030"/>
            <a:ext cx="130767" cy="205005"/>
          </a:xfrm>
          <a:custGeom>
            <a:avLst/>
            <a:gdLst/>
            <a:ahLst/>
            <a:cxnLst/>
            <a:rect l="l" t="t" r="r" b="b"/>
            <a:pathLst>
              <a:path w="2230" h="3496" extrusionOk="0">
                <a:moveTo>
                  <a:pt x="1557" y="0"/>
                </a:moveTo>
                <a:cubicBezTo>
                  <a:pt x="1448" y="0"/>
                  <a:pt x="1331" y="32"/>
                  <a:pt x="1205" y="93"/>
                </a:cubicBezTo>
                <a:cubicBezTo>
                  <a:pt x="594" y="403"/>
                  <a:pt x="55" y="1393"/>
                  <a:pt x="5" y="2308"/>
                </a:cubicBezTo>
                <a:cubicBezTo>
                  <a:pt x="0" y="2355"/>
                  <a:pt x="0" y="2400"/>
                  <a:pt x="0" y="2448"/>
                </a:cubicBezTo>
                <a:cubicBezTo>
                  <a:pt x="0" y="3097"/>
                  <a:pt x="271" y="3496"/>
                  <a:pt x="670" y="3496"/>
                </a:cubicBezTo>
                <a:cubicBezTo>
                  <a:pt x="779" y="3496"/>
                  <a:pt x="898" y="3465"/>
                  <a:pt x="1021" y="3404"/>
                </a:cubicBezTo>
                <a:cubicBezTo>
                  <a:pt x="1635" y="3093"/>
                  <a:pt x="2171" y="2103"/>
                  <a:pt x="2223" y="1188"/>
                </a:cubicBezTo>
                <a:cubicBezTo>
                  <a:pt x="2226" y="1141"/>
                  <a:pt x="2229" y="1096"/>
                  <a:pt x="2229" y="1049"/>
                </a:cubicBezTo>
                <a:cubicBezTo>
                  <a:pt x="2229" y="926"/>
                  <a:pt x="2219" y="806"/>
                  <a:pt x="2199" y="701"/>
                </a:cubicBezTo>
                <a:cubicBezTo>
                  <a:pt x="2120" y="271"/>
                  <a:pt x="1888" y="11"/>
                  <a:pt x="15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4" name="Google Shape;384;p26"/>
          <p:cNvSpPr/>
          <p:nvPr/>
        </p:nvSpPr>
        <p:spPr>
          <a:xfrm flipH="1">
            <a:off x="11137277" y="5215634"/>
            <a:ext cx="1118561" cy="1397396"/>
          </a:xfrm>
          <a:custGeom>
            <a:avLst/>
            <a:gdLst/>
            <a:ahLst/>
            <a:cxnLst/>
            <a:rect l="l" t="t" r="r" b="b"/>
            <a:pathLst>
              <a:path w="4264" h="5327" extrusionOk="0">
                <a:moveTo>
                  <a:pt x="3206" y="1"/>
                </a:moveTo>
                <a:cubicBezTo>
                  <a:pt x="2530" y="1"/>
                  <a:pt x="1713" y="517"/>
                  <a:pt x="1157" y="1190"/>
                </a:cubicBezTo>
                <a:cubicBezTo>
                  <a:pt x="490" y="1995"/>
                  <a:pt x="11" y="3291"/>
                  <a:pt x="0" y="3919"/>
                </a:cubicBezTo>
                <a:lnTo>
                  <a:pt x="89" y="5327"/>
                </a:lnTo>
                <a:lnTo>
                  <a:pt x="871" y="4086"/>
                </a:lnTo>
                <a:cubicBezTo>
                  <a:pt x="1251" y="3073"/>
                  <a:pt x="2503" y="2353"/>
                  <a:pt x="3339" y="1777"/>
                </a:cubicBezTo>
                <a:cubicBezTo>
                  <a:pt x="4172" y="1200"/>
                  <a:pt x="4264" y="309"/>
                  <a:pt x="3587" y="64"/>
                </a:cubicBezTo>
                <a:cubicBezTo>
                  <a:pt x="3468" y="21"/>
                  <a:pt x="3340" y="1"/>
                  <a:pt x="320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5" name="Google Shape;385;p26"/>
          <p:cNvSpPr/>
          <p:nvPr/>
        </p:nvSpPr>
        <p:spPr>
          <a:xfrm flipH="1">
            <a:off x="11392258" y="5328170"/>
            <a:ext cx="894009" cy="1141369"/>
          </a:xfrm>
          <a:custGeom>
            <a:avLst/>
            <a:gdLst/>
            <a:ahLst/>
            <a:cxnLst/>
            <a:rect l="l" t="t" r="r" b="b"/>
            <a:pathLst>
              <a:path w="3408" h="4351" extrusionOk="0">
                <a:moveTo>
                  <a:pt x="3357" y="0"/>
                </a:moveTo>
                <a:cubicBezTo>
                  <a:pt x="3352" y="0"/>
                  <a:pt x="3347" y="1"/>
                  <a:pt x="3343" y="2"/>
                </a:cubicBezTo>
                <a:cubicBezTo>
                  <a:pt x="2275" y="377"/>
                  <a:pt x="474" y="2123"/>
                  <a:pt x="8" y="4296"/>
                </a:cubicBezTo>
                <a:cubicBezTo>
                  <a:pt x="1" y="4320"/>
                  <a:pt x="18" y="4344"/>
                  <a:pt x="41" y="4351"/>
                </a:cubicBezTo>
                <a:lnTo>
                  <a:pt x="55" y="4351"/>
                </a:lnTo>
                <a:cubicBezTo>
                  <a:pt x="76" y="4351"/>
                  <a:pt x="93" y="4337"/>
                  <a:pt x="96" y="4317"/>
                </a:cubicBezTo>
                <a:cubicBezTo>
                  <a:pt x="555" y="2175"/>
                  <a:pt x="2323" y="458"/>
                  <a:pt x="3374" y="91"/>
                </a:cubicBezTo>
                <a:cubicBezTo>
                  <a:pt x="3397" y="80"/>
                  <a:pt x="3407" y="57"/>
                  <a:pt x="3401" y="30"/>
                </a:cubicBezTo>
                <a:cubicBezTo>
                  <a:pt x="3393" y="11"/>
                  <a:pt x="3375" y="0"/>
                  <a:pt x="33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86" name="Google Shape;386;p26"/>
          <p:cNvGrpSpPr/>
          <p:nvPr/>
        </p:nvGrpSpPr>
        <p:grpSpPr>
          <a:xfrm>
            <a:off x="11322912" y="5925219"/>
            <a:ext cx="974805" cy="907376"/>
            <a:chOff x="8492184" y="4443914"/>
            <a:chExt cx="731104" cy="680532"/>
          </a:xfrm>
        </p:grpSpPr>
        <p:sp>
          <p:nvSpPr>
            <p:cNvPr id="387" name="Google Shape;387;p26"/>
            <p:cNvSpPr/>
            <p:nvPr/>
          </p:nvSpPr>
          <p:spPr>
            <a:xfrm flipH="1">
              <a:off x="8492184" y="4443914"/>
              <a:ext cx="718316" cy="680532"/>
            </a:xfrm>
            <a:custGeom>
              <a:avLst/>
              <a:gdLst/>
              <a:ahLst/>
              <a:cxnLst/>
              <a:rect l="l" t="t" r="r" b="b"/>
              <a:pathLst>
                <a:path w="3651" h="3459" extrusionOk="0">
                  <a:moveTo>
                    <a:pt x="2642" y="1"/>
                  </a:moveTo>
                  <a:cubicBezTo>
                    <a:pt x="2584" y="1"/>
                    <a:pt x="2524" y="4"/>
                    <a:pt x="2462" y="11"/>
                  </a:cubicBezTo>
                  <a:cubicBezTo>
                    <a:pt x="1666" y="96"/>
                    <a:pt x="251" y="1153"/>
                    <a:pt x="0" y="2782"/>
                  </a:cubicBezTo>
                  <a:lnTo>
                    <a:pt x="136" y="3458"/>
                  </a:lnTo>
                  <a:cubicBezTo>
                    <a:pt x="245" y="3105"/>
                    <a:pt x="687" y="2527"/>
                    <a:pt x="1394" y="2058"/>
                  </a:cubicBezTo>
                  <a:cubicBezTo>
                    <a:pt x="2176" y="1537"/>
                    <a:pt x="3159" y="1310"/>
                    <a:pt x="3393" y="898"/>
                  </a:cubicBezTo>
                  <a:cubicBezTo>
                    <a:pt x="3650" y="444"/>
                    <a:pt x="3321" y="1"/>
                    <a:pt x="26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26"/>
            <p:cNvSpPr/>
            <p:nvPr/>
          </p:nvSpPr>
          <p:spPr>
            <a:xfrm flipH="1">
              <a:off x="8653121" y="4529497"/>
              <a:ext cx="570167" cy="521368"/>
            </a:xfrm>
            <a:custGeom>
              <a:avLst/>
              <a:gdLst/>
              <a:ahLst/>
              <a:cxnLst/>
              <a:rect l="l" t="t" r="r" b="b"/>
              <a:pathLst>
                <a:path w="2898" h="2650" extrusionOk="0">
                  <a:moveTo>
                    <a:pt x="2843" y="1"/>
                  </a:moveTo>
                  <a:cubicBezTo>
                    <a:pt x="2122" y="82"/>
                    <a:pt x="715" y="718"/>
                    <a:pt x="7" y="2585"/>
                  </a:cubicBezTo>
                  <a:cubicBezTo>
                    <a:pt x="1" y="2609"/>
                    <a:pt x="11" y="2635"/>
                    <a:pt x="34" y="2646"/>
                  </a:cubicBezTo>
                  <a:cubicBezTo>
                    <a:pt x="42" y="2646"/>
                    <a:pt x="48" y="2649"/>
                    <a:pt x="55" y="2649"/>
                  </a:cubicBezTo>
                  <a:cubicBezTo>
                    <a:pt x="72" y="2646"/>
                    <a:pt x="89" y="2635"/>
                    <a:pt x="95" y="2619"/>
                  </a:cubicBezTo>
                  <a:cubicBezTo>
                    <a:pt x="786" y="790"/>
                    <a:pt x="2201" y="167"/>
                    <a:pt x="2853" y="93"/>
                  </a:cubicBezTo>
                  <a:cubicBezTo>
                    <a:pt x="2877" y="93"/>
                    <a:pt x="2897" y="69"/>
                    <a:pt x="2894" y="42"/>
                  </a:cubicBezTo>
                  <a:cubicBezTo>
                    <a:pt x="2890" y="18"/>
                    <a:pt x="2870" y="1"/>
                    <a:pt x="28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" name="Group 314">
            <a:extLst>
              <a:ext uri="{FF2B5EF4-FFF2-40B4-BE49-F238E27FC236}">
                <a16:creationId xmlns:a16="http://schemas.microsoft.com/office/drawing/2014/main" id="{D07F4C19-9653-044D-A030-85043A4314AA}"/>
              </a:ext>
            </a:extLst>
          </p:cNvPr>
          <p:cNvGrpSpPr/>
          <p:nvPr/>
        </p:nvGrpSpPr>
        <p:grpSpPr>
          <a:xfrm flipH="1">
            <a:off x="308367" y="2488177"/>
            <a:ext cx="2116932" cy="2699967"/>
            <a:chOff x="5205585" y="729935"/>
            <a:chExt cx="3053229" cy="3560861"/>
          </a:xfrm>
        </p:grpSpPr>
        <p:sp>
          <p:nvSpPr>
            <p:cNvPr id="12" name="Google Shape;729;p29">
              <a:extLst>
                <a:ext uri="{FF2B5EF4-FFF2-40B4-BE49-F238E27FC236}">
                  <a16:creationId xmlns:a16="http://schemas.microsoft.com/office/drawing/2014/main" id="{8C69B667-6AC0-7A41-8A38-0DB65A3254BA}"/>
                </a:ext>
              </a:extLst>
            </p:cNvPr>
            <p:cNvSpPr/>
            <p:nvPr/>
          </p:nvSpPr>
          <p:spPr>
            <a:xfrm rot="-368550" flipH="1">
              <a:off x="5205585" y="3359654"/>
              <a:ext cx="3053229" cy="931142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732;p29">
              <a:extLst>
                <a:ext uri="{FF2B5EF4-FFF2-40B4-BE49-F238E27FC236}">
                  <a16:creationId xmlns:a16="http://schemas.microsoft.com/office/drawing/2014/main" id="{0F475753-8749-5D44-BAFB-376F903C129E}"/>
                </a:ext>
              </a:extLst>
            </p:cNvPr>
            <p:cNvSpPr/>
            <p:nvPr/>
          </p:nvSpPr>
          <p:spPr>
            <a:xfrm flipH="1">
              <a:off x="8096073" y="3351039"/>
              <a:ext cx="14312" cy="3533"/>
            </a:xfrm>
            <a:custGeom>
              <a:avLst/>
              <a:gdLst/>
              <a:ahLst/>
              <a:cxnLst/>
              <a:rect l="l" t="t" r="r" b="b"/>
              <a:pathLst>
                <a:path w="320" h="79" extrusionOk="0">
                  <a:moveTo>
                    <a:pt x="1" y="1"/>
                  </a:moveTo>
                  <a:lnTo>
                    <a:pt x="1" y="1"/>
                  </a:lnTo>
                  <a:cubicBezTo>
                    <a:pt x="86" y="51"/>
                    <a:pt x="205" y="78"/>
                    <a:pt x="320" y="78"/>
                  </a:cubicBezTo>
                  <a:cubicBezTo>
                    <a:pt x="205" y="78"/>
                    <a:pt x="89" y="51"/>
                    <a:pt x="1" y="1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733;p29">
              <a:extLst>
                <a:ext uri="{FF2B5EF4-FFF2-40B4-BE49-F238E27FC236}">
                  <a16:creationId xmlns:a16="http://schemas.microsoft.com/office/drawing/2014/main" id="{C0C9B122-BAE3-B345-BC8F-AE1F76095731}"/>
                </a:ext>
              </a:extLst>
            </p:cNvPr>
            <p:cNvSpPr/>
            <p:nvPr/>
          </p:nvSpPr>
          <p:spPr>
            <a:xfrm flipH="1">
              <a:off x="8182750" y="2442109"/>
              <a:ext cx="16325" cy="2639"/>
            </a:xfrm>
            <a:custGeom>
              <a:avLst/>
              <a:gdLst/>
              <a:ahLst/>
              <a:cxnLst/>
              <a:rect l="l" t="t" r="r" b="b"/>
              <a:pathLst>
                <a:path w="365" h="59" extrusionOk="0">
                  <a:moveTo>
                    <a:pt x="1" y="1"/>
                  </a:moveTo>
                  <a:cubicBezTo>
                    <a:pt x="126" y="1"/>
                    <a:pt x="256" y="21"/>
                    <a:pt x="365" y="59"/>
                  </a:cubicBezTo>
                  <a:cubicBezTo>
                    <a:pt x="256" y="21"/>
                    <a:pt x="13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734;p29">
              <a:extLst>
                <a:ext uri="{FF2B5EF4-FFF2-40B4-BE49-F238E27FC236}">
                  <a16:creationId xmlns:a16="http://schemas.microsoft.com/office/drawing/2014/main" id="{4FAC3E3E-95F3-DC46-8014-9C1F1F94A840}"/>
                </a:ext>
              </a:extLst>
            </p:cNvPr>
            <p:cNvSpPr/>
            <p:nvPr/>
          </p:nvSpPr>
          <p:spPr>
            <a:xfrm flipH="1">
              <a:off x="6935415" y="3453348"/>
              <a:ext cx="473280" cy="287090"/>
            </a:xfrm>
            <a:custGeom>
              <a:avLst/>
              <a:gdLst/>
              <a:ahLst/>
              <a:cxnLst/>
              <a:rect l="l" t="t" r="r" b="b"/>
              <a:pathLst>
                <a:path w="10582" h="6419" extrusionOk="0">
                  <a:moveTo>
                    <a:pt x="10581" y="0"/>
                  </a:moveTo>
                  <a:lnTo>
                    <a:pt x="1" y="6120"/>
                  </a:lnTo>
                  <a:lnTo>
                    <a:pt x="504" y="6418"/>
                  </a:lnTo>
                  <a:lnTo>
                    <a:pt x="10581" y="595"/>
                  </a:lnTo>
                  <a:lnTo>
                    <a:pt x="10581" y="0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735;p29">
              <a:extLst>
                <a:ext uri="{FF2B5EF4-FFF2-40B4-BE49-F238E27FC236}">
                  <a16:creationId xmlns:a16="http://schemas.microsoft.com/office/drawing/2014/main" id="{1712CA88-318C-CC4A-B78C-487F1201B9F4}"/>
                </a:ext>
              </a:extLst>
            </p:cNvPr>
            <p:cNvSpPr/>
            <p:nvPr/>
          </p:nvSpPr>
          <p:spPr>
            <a:xfrm flipH="1">
              <a:off x="7521939" y="1657582"/>
              <a:ext cx="449799" cy="1817266"/>
            </a:xfrm>
            <a:custGeom>
              <a:avLst/>
              <a:gdLst/>
              <a:ahLst/>
              <a:cxnLst/>
              <a:rect l="l" t="t" r="r" b="b"/>
              <a:pathLst>
                <a:path w="10057" h="40632" extrusionOk="0">
                  <a:moveTo>
                    <a:pt x="9155" y="1"/>
                  </a:moveTo>
                  <a:cubicBezTo>
                    <a:pt x="9092" y="1"/>
                    <a:pt x="9031" y="44"/>
                    <a:pt x="9013" y="112"/>
                  </a:cubicBezTo>
                  <a:lnTo>
                    <a:pt x="14" y="40062"/>
                  </a:lnTo>
                  <a:cubicBezTo>
                    <a:pt x="0" y="40123"/>
                    <a:pt x="28" y="40185"/>
                    <a:pt x="82" y="40216"/>
                  </a:cubicBezTo>
                  <a:lnTo>
                    <a:pt x="670" y="40556"/>
                  </a:lnTo>
                  <a:cubicBezTo>
                    <a:pt x="673" y="40559"/>
                    <a:pt x="673" y="40559"/>
                    <a:pt x="677" y="40562"/>
                  </a:cubicBezTo>
                  <a:cubicBezTo>
                    <a:pt x="764" y="40607"/>
                    <a:pt x="872" y="40631"/>
                    <a:pt x="983" y="40631"/>
                  </a:cubicBezTo>
                  <a:cubicBezTo>
                    <a:pt x="998" y="40631"/>
                    <a:pt x="1013" y="40631"/>
                    <a:pt x="1028" y="40630"/>
                  </a:cubicBezTo>
                  <a:lnTo>
                    <a:pt x="1279" y="39525"/>
                  </a:lnTo>
                  <a:lnTo>
                    <a:pt x="10044" y="608"/>
                  </a:lnTo>
                  <a:cubicBezTo>
                    <a:pt x="10057" y="550"/>
                    <a:pt x="10030" y="485"/>
                    <a:pt x="9975" y="455"/>
                  </a:cubicBezTo>
                  <a:lnTo>
                    <a:pt x="9224" y="19"/>
                  </a:lnTo>
                  <a:cubicBezTo>
                    <a:pt x="9202" y="7"/>
                    <a:pt x="9178" y="1"/>
                    <a:pt x="9155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736;p29">
              <a:extLst>
                <a:ext uri="{FF2B5EF4-FFF2-40B4-BE49-F238E27FC236}">
                  <a16:creationId xmlns:a16="http://schemas.microsoft.com/office/drawing/2014/main" id="{E7650769-FF05-8848-A30D-8ABD058D7C97}"/>
                </a:ext>
              </a:extLst>
            </p:cNvPr>
            <p:cNvSpPr/>
            <p:nvPr/>
          </p:nvSpPr>
          <p:spPr>
            <a:xfrm flipH="1">
              <a:off x="7476319" y="1654183"/>
              <a:ext cx="449486" cy="1820621"/>
            </a:xfrm>
            <a:custGeom>
              <a:avLst/>
              <a:gdLst/>
              <a:ahLst/>
              <a:cxnLst/>
              <a:rect l="l" t="t" r="r" b="b"/>
              <a:pathLst>
                <a:path w="10050" h="40707" extrusionOk="0">
                  <a:moveTo>
                    <a:pt x="10050" y="1"/>
                  </a:moveTo>
                  <a:lnTo>
                    <a:pt x="9041" y="585"/>
                  </a:lnTo>
                  <a:lnTo>
                    <a:pt x="252" y="39601"/>
                  </a:lnTo>
                  <a:lnTo>
                    <a:pt x="1" y="40706"/>
                  </a:lnTo>
                  <a:cubicBezTo>
                    <a:pt x="112" y="40706"/>
                    <a:pt x="221" y="40682"/>
                    <a:pt x="307" y="40632"/>
                  </a:cubicBezTo>
                  <a:lnTo>
                    <a:pt x="894" y="40292"/>
                  </a:lnTo>
                  <a:cubicBezTo>
                    <a:pt x="949" y="40257"/>
                    <a:pt x="990" y="40204"/>
                    <a:pt x="1007" y="40138"/>
                  </a:cubicBezTo>
                  <a:lnTo>
                    <a:pt x="1005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737;p29">
              <a:extLst>
                <a:ext uri="{FF2B5EF4-FFF2-40B4-BE49-F238E27FC236}">
                  <a16:creationId xmlns:a16="http://schemas.microsoft.com/office/drawing/2014/main" id="{2E0194A3-716F-4D4D-9449-1E4279AF74ED}"/>
                </a:ext>
              </a:extLst>
            </p:cNvPr>
            <p:cNvSpPr/>
            <p:nvPr/>
          </p:nvSpPr>
          <p:spPr>
            <a:xfrm flipH="1">
              <a:off x="7431102" y="2540504"/>
              <a:ext cx="45396" cy="1584920"/>
            </a:xfrm>
            <a:custGeom>
              <a:avLst/>
              <a:gdLst/>
              <a:ahLst/>
              <a:cxnLst/>
              <a:rect l="l" t="t" r="r" b="b"/>
              <a:pathLst>
                <a:path w="1015" h="35437" extrusionOk="0">
                  <a:moveTo>
                    <a:pt x="1" y="1"/>
                  </a:moveTo>
                  <a:lnTo>
                    <a:pt x="4" y="34856"/>
                  </a:lnTo>
                  <a:cubicBezTo>
                    <a:pt x="4" y="34924"/>
                    <a:pt x="45" y="34992"/>
                    <a:pt x="134" y="35043"/>
                  </a:cubicBezTo>
                  <a:lnTo>
                    <a:pt x="680" y="35359"/>
                  </a:lnTo>
                  <a:cubicBezTo>
                    <a:pt x="684" y="35363"/>
                    <a:pt x="684" y="35363"/>
                    <a:pt x="688" y="35363"/>
                  </a:cubicBezTo>
                  <a:cubicBezTo>
                    <a:pt x="776" y="35413"/>
                    <a:pt x="895" y="35437"/>
                    <a:pt x="1014" y="35437"/>
                  </a:cubicBezTo>
                  <a:lnTo>
                    <a:pt x="1014" y="34278"/>
                  </a:lnTo>
                  <a:lnTo>
                    <a:pt x="1011" y="58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738;p29">
              <a:extLst>
                <a:ext uri="{FF2B5EF4-FFF2-40B4-BE49-F238E27FC236}">
                  <a16:creationId xmlns:a16="http://schemas.microsoft.com/office/drawing/2014/main" id="{D756B5F1-269F-6844-B149-D48C9F2131C4}"/>
                </a:ext>
              </a:extLst>
            </p:cNvPr>
            <p:cNvSpPr/>
            <p:nvPr/>
          </p:nvSpPr>
          <p:spPr>
            <a:xfrm flipH="1">
              <a:off x="7385975" y="2540683"/>
              <a:ext cx="45351" cy="1584741"/>
            </a:xfrm>
            <a:custGeom>
              <a:avLst/>
              <a:gdLst/>
              <a:ahLst/>
              <a:cxnLst/>
              <a:rect l="l" t="t" r="r" b="b"/>
              <a:pathLst>
                <a:path w="1014" h="35433" extrusionOk="0">
                  <a:moveTo>
                    <a:pt x="1013" y="0"/>
                  </a:moveTo>
                  <a:lnTo>
                    <a:pt x="1" y="582"/>
                  </a:lnTo>
                  <a:lnTo>
                    <a:pt x="4" y="34274"/>
                  </a:lnTo>
                  <a:lnTo>
                    <a:pt x="4" y="35433"/>
                  </a:lnTo>
                  <a:cubicBezTo>
                    <a:pt x="123" y="35433"/>
                    <a:pt x="246" y="35409"/>
                    <a:pt x="334" y="35355"/>
                  </a:cubicBezTo>
                  <a:lnTo>
                    <a:pt x="878" y="35039"/>
                  </a:lnTo>
                  <a:cubicBezTo>
                    <a:pt x="959" y="34991"/>
                    <a:pt x="1007" y="34927"/>
                    <a:pt x="1010" y="34866"/>
                  </a:cubicBezTo>
                  <a:lnTo>
                    <a:pt x="1010" y="34838"/>
                  </a:lnTo>
                  <a:lnTo>
                    <a:pt x="1013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739;p29">
              <a:extLst>
                <a:ext uri="{FF2B5EF4-FFF2-40B4-BE49-F238E27FC236}">
                  <a16:creationId xmlns:a16="http://schemas.microsoft.com/office/drawing/2014/main" id="{54BD9579-FAEC-D148-AF4F-0F819D14FB3A}"/>
                </a:ext>
              </a:extLst>
            </p:cNvPr>
            <p:cNvSpPr/>
            <p:nvPr/>
          </p:nvSpPr>
          <p:spPr>
            <a:xfrm flipH="1">
              <a:off x="6846189" y="2358025"/>
              <a:ext cx="314148" cy="1429679"/>
            </a:xfrm>
            <a:custGeom>
              <a:avLst/>
              <a:gdLst/>
              <a:ahLst/>
              <a:cxnLst/>
              <a:rect l="l" t="t" r="r" b="b"/>
              <a:pathLst>
                <a:path w="7024" h="31966" extrusionOk="0">
                  <a:moveTo>
                    <a:pt x="0" y="1"/>
                  </a:moveTo>
                  <a:lnTo>
                    <a:pt x="6010" y="31357"/>
                  </a:lnTo>
                  <a:cubicBezTo>
                    <a:pt x="6028" y="31439"/>
                    <a:pt x="6075" y="31511"/>
                    <a:pt x="6150" y="31551"/>
                  </a:cubicBezTo>
                  <a:lnTo>
                    <a:pt x="6711" y="31875"/>
                  </a:lnTo>
                  <a:cubicBezTo>
                    <a:pt x="6830" y="31946"/>
                    <a:pt x="6956" y="31966"/>
                    <a:pt x="7024" y="31966"/>
                  </a:cubicBezTo>
                  <a:lnTo>
                    <a:pt x="6809" y="30837"/>
                  </a:lnTo>
                  <a:lnTo>
                    <a:pt x="1010" y="5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740;p29">
              <a:extLst>
                <a:ext uri="{FF2B5EF4-FFF2-40B4-BE49-F238E27FC236}">
                  <a16:creationId xmlns:a16="http://schemas.microsoft.com/office/drawing/2014/main" id="{47FEAF94-7FC3-2F41-9B88-A3C885DFA9E5}"/>
                </a:ext>
              </a:extLst>
            </p:cNvPr>
            <p:cNvSpPr/>
            <p:nvPr/>
          </p:nvSpPr>
          <p:spPr>
            <a:xfrm flipH="1">
              <a:off x="6801196" y="2358204"/>
              <a:ext cx="314014" cy="1429500"/>
            </a:xfrm>
            <a:custGeom>
              <a:avLst/>
              <a:gdLst/>
              <a:ahLst/>
              <a:cxnLst/>
              <a:rect l="l" t="t" r="r" b="b"/>
              <a:pathLst>
                <a:path w="7021" h="31962" extrusionOk="0">
                  <a:moveTo>
                    <a:pt x="1014" y="0"/>
                  </a:moveTo>
                  <a:lnTo>
                    <a:pt x="1" y="579"/>
                  </a:lnTo>
                  <a:lnTo>
                    <a:pt x="5800" y="30833"/>
                  </a:lnTo>
                  <a:lnTo>
                    <a:pt x="6015" y="31962"/>
                  </a:lnTo>
                  <a:cubicBezTo>
                    <a:pt x="6134" y="31962"/>
                    <a:pt x="6253" y="31935"/>
                    <a:pt x="6345" y="31884"/>
                  </a:cubicBezTo>
                  <a:lnTo>
                    <a:pt x="6371" y="31871"/>
                  </a:lnTo>
                  <a:lnTo>
                    <a:pt x="6886" y="31571"/>
                  </a:lnTo>
                  <a:cubicBezTo>
                    <a:pt x="6977" y="31516"/>
                    <a:pt x="7021" y="31449"/>
                    <a:pt x="7021" y="31381"/>
                  </a:cubicBezTo>
                  <a:lnTo>
                    <a:pt x="7021" y="31374"/>
                  </a:lnTo>
                  <a:lnTo>
                    <a:pt x="7014" y="31337"/>
                  </a:lnTo>
                  <a:lnTo>
                    <a:pt x="7014" y="31330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741;p29">
              <a:extLst>
                <a:ext uri="{FF2B5EF4-FFF2-40B4-BE49-F238E27FC236}">
                  <a16:creationId xmlns:a16="http://schemas.microsoft.com/office/drawing/2014/main" id="{ACD2B503-8A3E-3C4E-9E1C-3B89D7940442}"/>
                </a:ext>
              </a:extLst>
            </p:cNvPr>
            <p:cNvSpPr/>
            <p:nvPr/>
          </p:nvSpPr>
          <p:spPr>
            <a:xfrm flipH="1">
              <a:off x="6890422" y="3453929"/>
              <a:ext cx="511251" cy="347200"/>
            </a:xfrm>
            <a:custGeom>
              <a:avLst/>
              <a:gdLst/>
              <a:ahLst/>
              <a:cxnLst/>
              <a:rect l="l" t="t" r="r" b="b"/>
              <a:pathLst>
                <a:path w="11431" h="7763" extrusionOk="0">
                  <a:moveTo>
                    <a:pt x="11430" y="0"/>
                  </a:moveTo>
                  <a:lnTo>
                    <a:pt x="0" y="6600"/>
                  </a:lnTo>
                  <a:lnTo>
                    <a:pt x="0" y="7762"/>
                  </a:lnTo>
                  <a:lnTo>
                    <a:pt x="11430" y="1163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742;p29">
              <a:extLst>
                <a:ext uri="{FF2B5EF4-FFF2-40B4-BE49-F238E27FC236}">
                  <a16:creationId xmlns:a16="http://schemas.microsoft.com/office/drawing/2014/main" id="{398595B9-E7CC-B646-85C3-70441114A739}"/>
                </a:ext>
              </a:extLst>
            </p:cNvPr>
            <p:cNvSpPr/>
            <p:nvPr/>
          </p:nvSpPr>
          <p:spPr>
            <a:xfrm flipH="1">
              <a:off x="6619925" y="2261911"/>
              <a:ext cx="1487285" cy="900940"/>
            </a:xfrm>
            <a:custGeom>
              <a:avLst/>
              <a:gdLst/>
              <a:ahLst/>
              <a:cxnLst/>
              <a:rect l="l" t="t" r="r" b="b"/>
              <a:pathLst>
                <a:path w="33254" h="20144" extrusionOk="0">
                  <a:moveTo>
                    <a:pt x="29221" y="0"/>
                  </a:moveTo>
                  <a:cubicBezTo>
                    <a:pt x="29105" y="0"/>
                    <a:pt x="28988" y="26"/>
                    <a:pt x="28898" y="77"/>
                  </a:cubicBezTo>
                  <a:lnTo>
                    <a:pt x="324" y="16575"/>
                  </a:lnTo>
                  <a:cubicBezTo>
                    <a:pt x="143" y="16681"/>
                    <a:pt x="1" y="16929"/>
                    <a:pt x="1" y="17133"/>
                  </a:cubicBezTo>
                  <a:lnTo>
                    <a:pt x="1" y="17554"/>
                  </a:lnTo>
                  <a:cubicBezTo>
                    <a:pt x="1" y="17758"/>
                    <a:pt x="143" y="18010"/>
                    <a:pt x="324" y="18112"/>
                  </a:cubicBezTo>
                  <a:lnTo>
                    <a:pt x="3710" y="20068"/>
                  </a:lnTo>
                  <a:cubicBezTo>
                    <a:pt x="3798" y="20118"/>
                    <a:pt x="3914" y="20144"/>
                    <a:pt x="4031" y="20144"/>
                  </a:cubicBezTo>
                  <a:cubicBezTo>
                    <a:pt x="4147" y="20144"/>
                    <a:pt x="4263" y="20118"/>
                    <a:pt x="4352" y="20068"/>
                  </a:cubicBezTo>
                  <a:lnTo>
                    <a:pt x="32931" y="3568"/>
                  </a:lnTo>
                  <a:cubicBezTo>
                    <a:pt x="33108" y="3466"/>
                    <a:pt x="33254" y="3214"/>
                    <a:pt x="33254" y="3010"/>
                  </a:cubicBezTo>
                  <a:lnTo>
                    <a:pt x="33254" y="2592"/>
                  </a:lnTo>
                  <a:cubicBezTo>
                    <a:pt x="33254" y="2385"/>
                    <a:pt x="33108" y="2137"/>
                    <a:pt x="32931" y="2031"/>
                  </a:cubicBezTo>
                  <a:lnTo>
                    <a:pt x="29544" y="77"/>
                  </a:lnTo>
                  <a:cubicBezTo>
                    <a:pt x="29454" y="26"/>
                    <a:pt x="29338" y="0"/>
                    <a:pt x="292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743;p29">
              <a:extLst>
                <a:ext uri="{FF2B5EF4-FFF2-40B4-BE49-F238E27FC236}">
                  <a16:creationId xmlns:a16="http://schemas.microsoft.com/office/drawing/2014/main" id="{77B3EBF3-521B-F444-A1A0-477C088C4B00}"/>
                </a:ext>
              </a:extLst>
            </p:cNvPr>
            <p:cNvSpPr/>
            <p:nvPr/>
          </p:nvSpPr>
          <p:spPr>
            <a:xfrm flipH="1">
              <a:off x="6626455" y="2330832"/>
              <a:ext cx="1472884" cy="779959"/>
            </a:xfrm>
            <a:custGeom>
              <a:avLst/>
              <a:gdLst/>
              <a:ahLst/>
              <a:cxnLst/>
              <a:rect l="l" t="t" r="r" b="b"/>
              <a:pathLst>
                <a:path w="32932" h="17439" extrusionOk="0">
                  <a:moveTo>
                    <a:pt x="766" y="14678"/>
                  </a:moveTo>
                  <a:lnTo>
                    <a:pt x="148" y="15034"/>
                  </a:lnTo>
                  <a:cubicBezTo>
                    <a:pt x="76" y="15075"/>
                    <a:pt x="32" y="15130"/>
                    <a:pt x="18" y="15181"/>
                  </a:cubicBezTo>
                  <a:cubicBezTo>
                    <a:pt x="1" y="15246"/>
                    <a:pt x="25" y="15310"/>
                    <a:pt x="82" y="15365"/>
                  </a:cubicBezTo>
                  <a:cubicBezTo>
                    <a:pt x="99" y="15378"/>
                    <a:pt x="123" y="15395"/>
                    <a:pt x="148" y="15409"/>
                  </a:cubicBezTo>
                  <a:lnTo>
                    <a:pt x="1347" y="16102"/>
                  </a:lnTo>
                  <a:cubicBezTo>
                    <a:pt x="1058" y="15925"/>
                    <a:pt x="813" y="15517"/>
                    <a:pt x="793" y="15184"/>
                  </a:cubicBezTo>
                  <a:lnTo>
                    <a:pt x="766" y="14678"/>
                  </a:lnTo>
                  <a:close/>
                  <a:moveTo>
                    <a:pt x="31904" y="0"/>
                  </a:moveTo>
                  <a:cubicBezTo>
                    <a:pt x="31813" y="171"/>
                    <a:pt x="31680" y="320"/>
                    <a:pt x="31531" y="405"/>
                  </a:cubicBezTo>
                  <a:lnTo>
                    <a:pt x="3384" y="16656"/>
                  </a:lnTo>
                  <a:cubicBezTo>
                    <a:pt x="3380" y="16656"/>
                    <a:pt x="3380" y="16660"/>
                    <a:pt x="3380" y="16660"/>
                  </a:cubicBezTo>
                  <a:lnTo>
                    <a:pt x="3377" y="16660"/>
                  </a:lnTo>
                  <a:cubicBezTo>
                    <a:pt x="3231" y="16744"/>
                    <a:pt x="3037" y="16785"/>
                    <a:pt x="2847" y="16785"/>
                  </a:cubicBezTo>
                  <a:cubicBezTo>
                    <a:pt x="2660" y="16785"/>
                    <a:pt x="2473" y="16744"/>
                    <a:pt x="2326" y="16666"/>
                  </a:cubicBezTo>
                  <a:lnTo>
                    <a:pt x="2326" y="16666"/>
                  </a:lnTo>
                  <a:lnTo>
                    <a:pt x="3534" y="17364"/>
                  </a:lnTo>
                  <a:cubicBezTo>
                    <a:pt x="3557" y="17377"/>
                    <a:pt x="3588" y="17391"/>
                    <a:pt x="3619" y="17400"/>
                  </a:cubicBezTo>
                  <a:cubicBezTo>
                    <a:pt x="3625" y="17405"/>
                    <a:pt x="3632" y="17408"/>
                    <a:pt x="3639" y="17408"/>
                  </a:cubicBezTo>
                  <a:cubicBezTo>
                    <a:pt x="3707" y="17428"/>
                    <a:pt x="3782" y="17438"/>
                    <a:pt x="3853" y="17438"/>
                  </a:cubicBezTo>
                  <a:cubicBezTo>
                    <a:pt x="3972" y="17438"/>
                    <a:pt x="4088" y="17414"/>
                    <a:pt x="4176" y="17364"/>
                  </a:cubicBezTo>
                  <a:lnTo>
                    <a:pt x="32755" y="864"/>
                  </a:lnTo>
                  <a:cubicBezTo>
                    <a:pt x="32932" y="762"/>
                    <a:pt x="32932" y="596"/>
                    <a:pt x="32755" y="490"/>
                  </a:cubicBezTo>
                  <a:lnTo>
                    <a:pt x="319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744;p29">
              <a:extLst>
                <a:ext uri="{FF2B5EF4-FFF2-40B4-BE49-F238E27FC236}">
                  <a16:creationId xmlns:a16="http://schemas.microsoft.com/office/drawing/2014/main" id="{C934172D-90DE-1345-B7B9-642F433006C2}"/>
                </a:ext>
              </a:extLst>
            </p:cNvPr>
            <p:cNvSpPr/>
            <p:nvPr/>
          </p:nvSpPr>
          <p:spPr>
            <a:xfrm flipH="1">
              <a:off x="7927013" y="3159413"/>
              <a:ext cx="14312" cy="3533"/>
            </a:xfrm>
            <a:custGeom>
              <a:avLst/>
              <a:gdLst/>
              <a:ahLst/>
              <a:cxnLst/>
              <a:rect l="l" t="t" r="r" b="b"/>
              <a:pathLst>
                <a:path w="320" h="79" extrusionOk="0">
                  <a:moveTo>
                    <a:pt x="1" y="1"/>
                  </a:moveTo>
                  <a:lnTo>
                    <a:pt x="1" y="1"/>
                  </a:lnTo>
                  <a:cubicBezTo>
                    <a:pt x="86" y="51"/>
                    <a:pt x="205" y="78"/>
                    <a:pt x="320" y="78"/>
                  </a:cubicBezTo>
                  <a:cubicBezTo>
                    <a:pt x="205" y="78"/>
                    <a:pt x="89" y="51"/>
                    <a:pt x="1" y="1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745;p29">
              <a:extLst>
                <a:ext uri="{FF2B5EF4-FFF2-40B4-BE49-F238E27FC236}">
                  <a16:creationId xmlns:a16="http://schemas.microsoft.com/office/drawing/2014/main" id="{0E578A6F-74D7-984C-8B02-3FDDD7D00C1F}"/>
                </a:ext>
              </a:extLst>
            </p:cNvPr>
            <p:cNvSpPr/>
            <p:nvPr/>
          </p:nvSpPr>
          <p:spPr>
            <a:xfrm flipH="1">
              <a:off x="7927013" y="3005379"/>
              <a:ext cx="180197" cy="157566"/>
            </a:xfrm>
            <a:custGeom>
              <a:avLst/>
              <a:gdLst/>
              <a:ahLst/>
              <a:cxnLst/>
              <a:rect l="l" t="t" r="r" b="b"/>
              <a:pathLst>
                <a:path w="4029" h="3523" extrusionOk="0">
                  <a:moveTo>
                    <a:pt x="258" y="0"/>
                  </a:moveTo>
                  <a:cubicBezTo>
                    <a:pt x="109" y="119"/>
                    <a:pt x="1" y="333"/>
                    <a:pt x="1" y="514"/>
                  </a:cubicBezTo>
                  <a:lnTo>
                    <a:pt x="1" y="931"/>
                  </a:lnTo>
                  <a:cubicBezTo>
                    <a:pt x="1" y="1122"/>
                    <a:pt x="126" y="1350"/>
                    <a:pt x="286" y="1466"/>
                  </a:cubicBezTo>
                  <a:cubicBezTo>
                    <a:pt x="296" y="1476"/>
                    <a:pt x="310" y="1482"/>
                    <a:pt x="324" y="1489"/>
                  </a:cubicBezTo>
                  <a:lnTo>
                    <a:pt x="3710" y="3445"/>
                  </a:lnTo>
                  <a:cubicBezTo>
                    <a:pt x="3798" y="3495"/>
                    <a:pt x="3914" y="3522"/>
                    <a:pt x="4029" y="3522"/>
                  </a:cubicBezTo>
                  <a:lnTo>
                    <a:pt x="4029" y="2359"/>
                  </a:lnTo>
                  <a:cubicBezTo>
                    <a:pt x="3958" y="2359"/>
                    <a:pt x="3883" y="2346"/>
                    <a:pt x="3815" y="2326"/>
                  </a:cubicBezTo>
                  <a:cubicBezTo>
                    <a:pt x="3808" y="2326"/>
                    <a:pt x="3801" y="2323"/>
                    <a:pt x="3795" y="2318"/>
                  </a:cubicBezTo>
                  <a:cubicBezTo>
                    <a:pt x="3764" y="2309"/>
                    <a:pt x="3737" y="2295"/>
                    <a:pt x="3710" y="2282"/>
                  </a:cubicBezTo>
                  <a:lnTo>
                    <a:pt x="2489" y="1578"/>
                  </a:lnTo>
                  <a:cubicBezTo>
                    <a:pt x="2489" y="1578"/>
                    <a:pt x="2486" y="1578"/>
                    <a:pt x="2486" y="1574"/>
                  </a:cubicBezTo>
                  <a:lnTo>
                    <a:pt x="1543" y="1030"/>
                  </a:lnTo>
                  <a:lnTo>
                    <a:pt x="1540" y="1030"/>
                  </a:lnTo>
                  <a:lnTo>
                    <a:pt x="324" y="327"/>
                  </a:lnTo>
                  <a:cubicBezTo>
                    <a:pt x="299" y="313"/>
                    <a:pt x="279" y="296"/>
                    <a:pt x="258" y="283"/>
                  </a:cubicBezTo>
                  <a:cubicBezTo>
                    <a:pt x="201" y="228"/>
                    <a:pt x="177" y="164"/>
                    <a:pt x="194" y="99"/>
                  </a:cubicBezTo>
                  <a:cubicBezTo>
                    <a:pt x="205" y="65"/>
                    <a:pt x="225" y="31"/>
                    <a:pt x="2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746;p29">
              <a:extLst>
                <a:ext uri="{FF2B5EF4-FFF2-40B4-BE49-F238E27FC236}">
                  <a16:creationId xmlns:a16="http://schemas.microsoft.com/office/drawing/2014/main" id="{D26BD499-C0B5-D34C-A6D8-9D81D425A4C9}"/>
                </a:ext>
              </a:extLst>
            </p:cNvPr>
            <p:cNvSpPr/>
            <p:nvPr/>
          </p:nvSpPr>
          <p:spPr>
            <a:xfrm flipH="1">
              <a:off x="7936539" y="3009807"/>
              <a:ext cx="162799" cy="99603"/>
            </a:xfrm>
            <a:custGeom>
              <a:avLst/>
              <a:gdLst/>
              <a:ahLst/>
              <a:cxnLst/>
              <a:rect l="l" t="t" r="r" b="b"/>
              <a:pathLst>
                <a:path w="3640" h="2227" extrusionOk="0">
                  <a:moveTo>
                    <a:pt x="3619" y="2219"/>
                  </a:moveTo>
                  <a:cubicBezTo>
                    <a:pt x="3625" y="2224"/>
                    <a:pt x="3632" y="2227"/>
                    <a:pt x="3639" y="2227"/>
                  </a:cubicBezTo>
                  <a:cubicBezTo>
                    <a:pt x="3632" y="2227"/>
                    <a:pt x="3625" y="2224"/>
                    <a:pt x="3619" y="2219"/>
                  </a:cubicBezTo>
                  <a:close/>
                  <a:moveTo>
                    <a:pt x="18" y="0"/>
                  </a:moveTo>
                  <a:cubicBezTo>
                    <a:pt x="1" y="65"/>
                    <a:pt x="25" y="129"/>
                    <a:pt x="82" y="184"/>
                  </a:cubicBezTo>
                  <a:cubicBezTo>
                    <a:pt x="25" y="129"/>
                    <a:pt x="1" y="65"/>
                    <a:pt x="18" y="0"/>
                  </a:cubicBezTo>
                  <a:close/>
                </a:path>
              </a:pathLst>
            </a:custGeom>
            <a:solidFill>
              <a:srgbClr val="70D3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747;p29">
              <a:extLst>
                <a:ext uri="{FF2B5EF4-FFF2-40B4-BE49-F238E27FC236}">
                  <a16:creationId xmlns:a16="http://schemas.microsoft.com/office/drawing/2014/main" id="{8E131F19-2175-424E-806D-6B079BC40E3A}"/>
                </a:ext>
              </a:extLst>
            </p:cNvPr>
            <p:cNvSpPr/>
            <p:nvPr/>
          </p:nvSpPr>
          <p:spPr>
            <a:xfrm flipH="1">
              <a:off x="6665813" y="729935"/>
              <a:ext cx="1485809" cy="2351685"/>
            </a:xfrm>
            <a:custGeom>
              <a:avLst/>
              <a:gdLst/>
              <a:ahLst/>
              <a:cxnLst/>
              <a:rect l="l" t="t" r="r" b="b"/>
              <a:pathLst>
                <a:path w="33221" h="52581" extrusionOk="0">
                  <a:moveTo>
                    <a:pt x="29207" y="1"/>
                  </a:moveTo>
                  <a:cubicBezTo>
                    <a:pt x="29013" y="1"/>
                    <a:pt x="28819" y="44"/>
                    <a:pt x="28671" y="131"/>
                  </a:cubicBezTo>
                  <a:lnTo>
                    <a:pt x="521" y="16382"/>
                  </a:lnTo>
                  <a:cubicBezTo>
                    <a:pt x="225" y="16552"/>
                    <a:pt x="1" y="16970"/>
                    <a:pt x="21" y="17310"/>
                  </a:cubicBezTo>
                  <a:lnTo>
                    <a:pt x="1962" y="50978"/>
                  </a:lnTo>
                  <a:cubicBezTo>
                    <a:pt x="1982" y="51322"/>
                    <a:pt x="2241" y="51736"/>
                    <a:pt x="2536" y="51906"/>
                  </a:cubicBezTo>
                  <a:lnTo>
                    <a:pt x="3479" y="52450"/>
                  </a:lnTo>
                  <a:cubicBezTo>
                    <a:pt x="3627" y="52537"/>
                    <a:pt x="3820" y="52580"/>
                    <a:pt x="4015" y="52580"/>
                  </a:cubicBezTo>
                  <a:cubicBezTo>
                    <a:pt x="4209" y="52580"/>
                    <a:pt x="4403" y="52537"/>
                    <a:pt x="4553" y="52450"/>
                  </a:cubicBezTo>
                  <a:lnTo>
                    <a:pt x="32700" y="36199"/>
                  </a:lnTo>
                  <a:cubicBezTo>
                    <a:pt x="32996" y="36029"/>
                    <a:pt x="33220" y="35611"/>
                    <a:pt x="33203" y="35271"/>
                  </a:cubicBezTo>
                  <a:lnTo>
                    <a:pt x="31258" y="1603"/>
                  </a:lnTo>
                  <a:cubicBezTo>
                    <a:pt x="31238" y="1259"/>
                    <a:pt x="30983" y="845"/>
                    <a:pt x="30687" y="675"/>
                  </a:cubicBezTo>
                  <a:lnTo>
                    <a:pt x="29742" y="131"/>
                  </a:lnTo>
                  <a:cubicBezTo>
                    <a:pt x="29594" y="44"/>
                    <a:pt x="29400" y="1"/>
                    <a:pt x="292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748;p29">
              <a:extLst>
                <a:ext uri="{FF2B5EF4-FFF2-40B4-BE49-F238E27FC236}">
                  <a16:creationId xmlns:a16="http://schemas.microsoft.com/office/drawing/2014/main" id="{CC6B537C-E0E3-594D-826F-91B7DD9DF2AB}"/>
                </a:ext>
              </a:extLst>
            </p:cNvPr>
            <p:cNvSpPr/>
            <p:nvPr/>
          </p:nvSpPr>
          <p:spPr>
            <a:xfrm flipH="1">
              <a:off x="6754189" y="730024"/>
              <a:ext cx="1390769" cy="802724"/>
            </a:xfrm>
            <a:custGeom>
              <a:avLst/>
              <a:gdLst/>
              <a:ahLst/>
              <a:cxnLst/>
              <a:rect l="l" t="t" r="r" b="b"/>
              <a:pathLst>
                <a:path w="31096" h="17948" extrusionOk="0">
                  <a:moveTo>
                    <a:pt x="29060" y="1"/>
                  </a:moveTo>
                  <a:cubicBezTo>
                    <a:pt x="28866" y="1"/>
                    <a:pt x="28671" y="43"/>
                    <a:pt x="28522" y="129"/>
                  </a:cubicBezTo>
                  <a:lnTo>
                    <a:pt x="372" y="16380"/>
                  </a:lnTo>
                  <a:cubicBezTo>
                    <a:pt x="225" y="16468"/>
                    <a:pt x="93" y="16614"/>
                    <a:pt x="1" y="16785"/>
                  </a:cubicBezTo>
                  <a:lnTo>
                    <a:pt x="2017" y="17947"/>
                  </a:lnTo>
                  <a:cubicBezTo>
                    <a:pt x="2106" y="17780"/>
                    <a:pt x="2238" y="17631"/>
                    <a:pt x="2387" y="17543"/>
                  </a:cubicBezTo>
                  <a:lnTo>
                    <a:pt x="30535" y="1291"/>
                  </a:lnTo>
                  <a:cubicBezTo>
                    <a:pt x="30622" y="1242"/>
                    <a:pt x="30706" y="1219"/>
                    <a:pt x="30781" y="1219"/>
                  </a:cubicBezTo>
                  <a:cubicBezTo>
                    <a:pt x="30938" y="1219"/>
                    <a:pt x="31057" y="1322"/>
                    <a:pt x="31096" y="1509"/>
                  </a:cubicBezTo>
                  <a:cubicBezTo>
                    <a:pt x="31045" y="1189"/>
                    <a:pt x="30810" y="833"/>
                    <a:pt x="30542" y="673"/>
                  </a:cubicBezTo>
                  <a:lnTo>
                    <a:pt x="29593" y="125"/>
                  </a:lnTo>
                  <a:cubicBezTo>
                    <a:pt x="29446" y="42"/>
                    <a:pt x="29253" y="1"/>
                    <a:pt x="2906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749;p29">
              <a:extLst>
                <a:ext uri="{FF2B5EF4-FFF2-40B4-BE49-F238E27FC236}">
                  <a16:creationId xmlns:a16="http://schemas.microsoft.com/office/drawing/2014/main" id="{CB3B9983-0BC5-D941-84E5-011258596100}"/>
                </a:ext>
              </a:extLst>
            </p:cNvPr>
            <p:cNvSpPr/>
            <p:nvPr/>
          </p:nvSpPr>
          <p:spPr>
            <a:xfrm flipH="1">
              <a:off x="6665813" y="784500"/>
              <a:ext cx="1395644" cy="2294616"/>
            </a:xfrm>
            <a:custGeom>
              <a:avLst/>
              <a:gdLst/>
              <a:ahLst/>
              <a:cxnLst/>
              <a:rect l="l" t="t" r="r" b="b"/>
              <a:pathLst>
                <a:path w="31205" h="51305" extrusionOk="0">
                  <a:moveTo>
                    <a:pt x="28915" y="0"/>
                  </a:moveTo>
                  <a:cubicBezTo>
                    <a:pt x="28840" y="0"/>
                    <a:pt x="28757" y="24"/>
                    <a:pt x="28671" y="73"/>
                  </a:cubicBezTo>
                  <a:lnTo>
                    <a:pt x="520" y="16325"/>
                  </a:lnTo>
                  <a:cubicBezTo>
                    <a:pt x="225" y="16494"/>
                    <a:pt x="1" y="16913"/>
                    <a:pt x="21" y="17252"/>
                  </a:cubicBezTo>
                  <a:lnTo>
                    <a:pt x="1962" y="50921"/>
                  </a:lnTo>
                  <a:cubicBezTo>
                    <a:pt x="1977" y="51164"/>
                    <a:pt x="2109" y="51305"/>
                    <a:pt x="2291" y="51305"/>
                  </a:cubicBezTo>
                  <a:cubicBezTo>
                    <a:pt x="2366" y="51305"/>
                    <a:pt x="2449" y="51281"/>
                    <a:pt x="2537" y="51230"/>
                  </a:cubicBezTo>
                  <a:lnTo>
                    <a:pt x="30684" y="34979"/>
                  </a:lnTo>
                  <a:cubicBezTo>
                    <a:pt x="30980" y="34809"/>
                    <a:pt x="31204" y="34391"/>
                    <a:pt x="31187" y="34051"/>
                  </a:cubicBezTo>
                  <a:lnTo>
                    <a:pt x="29242" y="383"/>
                  </a:lnTo>
                  <a:cubicBezTo>
                    <a:pt x="29228" y="139"/>
                    <a:pt x="29096" y="0"/>
                    <a:pt x="28915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750;p29">
              <a:extLst>
                <a:ext uri="{FF2B5EF4-FFF2-40B4-BE49-F238E27FC236}">
                  <a16:creationId xmlns:a16="http://schemas.microsoft.com/office/drawing/2014/main" id="{D2817598-0542-9746-BE42-51CBB75BF385}"/>
                </a:ext>
              </a:extLst>
            </p:cNvPr>
            <p:cNvSpPr/>
            <p:nvPr/>
          </p:nvSpPr>
          <p:spPr>
            <a:xfrm flipH="1">
              <a:off x="7115791" y="881375"/>
              <a:ext cx="721056" cy="513667"/>
            </a:xfrm>
            <a:custGeom>
              <a:avLst/>
              <a:gdLst/>
              <a:ahLst/>
              <a:cxnLst/>
              <a:rect l="l" t="t" r="r" b="b"/>
              <a:pathLst>
                <a:path w="16122" h="11485" extrusionOk="0">
                  <a:moveTo>
                    <a:pt x="12092" y="0"/>
                  </a:moveTo>
                  <a:cubicBezTo>
                    <a:pt x="12010" y="0"/>
                    <a:pt x="11928" y="19"/>
                    <a:pt x="11866" y="56"/>
                  </a:cubicBezTo>
                  <a:lnTo>
                    <a:pt x="224" y="6774"/>
                  </a:lnTo>
                  <a:cubicBezTo>
                    <a:pt x="102" y="6849"/>
                    <a:pt x="0" y="7022"/>
                    <a:pt x="0" y="7165"/>
                  </a:cubicBezTo>
                  <a:lnTo>
                    <a:pt x="3" y="9232"/>
                  </a:lnTo>
                  <a:lnTo>
                    <a:pt x="1006" y="8651"/>
                  </a:lnTo>
                  <a:lnTo>
                    <a:pt x="3022" y="9814"/>
                  </a:lnTo>
                  <a:lnTo>
                    <a:pt x="3022" y="10718"/>
                  </a:lnTo>
                  <a:cubicBezTo>
                    <a:pt x="3022" y="10861"/>
                    <a:pt x="3124" y="11038"/>
                    <a:pt x="3250" y="11109"/>
                  </a:cubicBezTo>
                  <a:lnTo>
                    <a:pt x="3805" y="11428"/>
                  </a:lnTo>
                  <a:cubicBezTo>
                    <a:pt x="3868" y="11466"/>
                    <a:pt x="3949" y="11485"/>
                    <a:pt x="4031" y="11485"/>
                  </a:cubicBezTo>
                  <a:cubicBezTo>
                    <a:pt x="4112" y="11485"/>
                    <a:pt x="4194" y="11466"/>
                    <a:pt x="4257" y="11428"/>
                  </a:cubicBezTo>
                  <a:lnTo>
                    <a:pt x="15897" y="4711"/>
                  </a:lnTo>
                  <a:cubicBezTo>
                    <a:pt x="16024" y="4636"/>
                    <a:pt x="16122" y="4462"/>
                    <a:pt x="16122" y="4319"/>
                  </a:cubicBezTo>
                  <a:lnTo>
                    <a:pt x="16122" y="2511"/>
                  </a:lnTo>
                  <a:cubicBezTo>
                    <a:pt x="16122" y="2368"/>
                    <a:pt x="16020" y="2194"/>
                    <a:pt x="15897" y="2120"/>
                  </a:cubicBezTo>
                  <a:lnTo>
                    <a:pt x="12318" y="56"/>
                  </a:lnTo>
                  <a:cubicBezTo>
                    <a:pt x="12255" y="19"/>
                    <a:pt x="12173" y="0"/>
                    <a:pt x="120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751;p29">
              <a:extLst>
                <a:ext uri="{FF2B5EF4-FFF2-40B4-BE49-F238E27FC236}">
                  <a16:creationId xmlns:a16="http://schemas.microsoft.com/office/drawing/2014/main" id="{6FFF54C5-BDA8-6741-BF3C-4E77880FCAAB}"/>
                </a:ext>
              </a:extLst>
            </p:cNvPr>
            <p:cNvSpPr/>
            <p:nvPr/>
          </p:nvSpPr>
          <p:spPr>
            <a:xfrm flipH="1">
              <a:off x="7115791" y="977534"/>
              <a:ext cx="540725" cy="417463"/>
            </a:xfrm>
            <a:custGeom>
              <a:avLst/>
              <a:gdLst/>
              <a:ahLst/>
              <a:cxnLst/>
              <a:rect l="l" t="t" r="r" b="b"/>
              <a:pathLst>
                <a:path w="12090" h="9334" extrusionOk="0">
                  <a:moveTo>
                    <a:pt x="11903" y="0"/>
                  </a:moveTo>
                  <a:cubicBezTo>
                    <a:pt x="11988" y="68"/>
                    <a:pt x="11975" y="170"/>
                    <a:pt x="11865" y="231"/>
                  </a:cubicBezTo>
                  <a:lnTo>
                    <a:pt x="225" y="6953"/>
                  </a:lnTo>
                  <a:cubicBezTo>
                    <a:pt x="164" y="6987"/>
                    <a:pt x="82" y="7008"/>
                    <a:pt x="1" y="7008"/>
                  </a:cubicBezTo>
                  <a:lnTo>
                    <a:pt x="1" y="9333"/>
                  </a:lnTo>
                  <a:cubicBezTo>
                    <a:pt x="82" y="9333"/>
                    <a:pt x="160" y="9316"/>
                    <a:pt x="225" y="9282"/>
                  </a:cubicBezTo>
                  <a:lnTo>
                    <a:pt x="11865" y="2557"/>
                  </a:lnTo>
                  <a:cubicBezTo>
                    <a:pt x="11988" y="2486"/>
                    <a:pt x="12090" y="2312"/>
                    <a:pt x="12090" y="2169"/>
                  </a:cubicBezTo>
                  <a:lnTo>
                    <a:pt x="12090" y="361"/>
                  </a:lnTo>
                  <a:cubicBezTo>
                    <a:pt x="12090" y="235"/>
                    <a:pt x="12012" y="82"/>
                    <a:pt x="119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752;p29">
              <a:extLst>
                <a:ext uri="{FF2B5EF4-FFF2-40B4-BE49-F238E27FC236}">
                  <a16:creationId xmlns:a16="http://schemas.microsoft.com/office/drawing/2014/main" id="{96C74514-EC17-394D-B23F-9951F2D7BEB1}"/>
                </a:ext>
              </a:extLst>
            </p:cNvPr>
            <p:cNvSpPr/>
            <p:nvPr/>
          </p:nvSpPr>
          <p:spPr>
            <a:xfrm flipH="1">
              <a:off x="7120353" y="881375"/>
              <a:ext cx="711933" cy="409547"/>
            </a:xfrm>
            <a:custGeom>
              <a:avLst/>
              <a:gdLst/>
              <a:ahLst/>
              <a:cxnLst/>
              <a:rect l="l" t="t" r="r" b="b"/>
              <a:pathLst>
                <a:path w="15918" h="9157" extrusionOk="0">
                  <a:moveTo>
                    <a:pt x="11990" y="0"/>
                  </a:moveTo>
                  <a:cubicBezTo>
                    <a:pt x="11908" y="0"/>
                    <a:pt x="11826" y="19"/>
                    <a:pt x="11764" y="56"/>
                  </a:cubicBezTo>
                  <a:lnTo>
                    <a:pt x="122" y="6774"/>
                  </a:lnTo>
                  <a:cubicBezTo>
                    <a:pt x="0" y="6849"/>
                    <a:pt x="0" y="6964"/>
                    <a:pt x="122" y="7036"/>
                  </a:cubicBezTo>
                  <a:lnTo>
                    <a:pt x="3703" y="9103"/>
                  </a:lnTo>
                  <a:cubicBezTo>
                    <a:pt x="3766" y="9138"/>
                    <a:pt x="3847" y="9156"/>
                    <a:pt x="3929" y="9156"/>
                  </a:cubicBezTo>
                  <a:cubicBezTo>
                    <a:pt x="4010" y="9156"/>
                    <a:pt x="4092" y="9138"/>
                    <a:pt x="4155" y="9103"/>
                  </a:cubicBezTo>
                  <a:lnTo>
                    <a:pt x="15795" y="2381"/>
                  </a:lnTo>
                  <a:cubicBezTo>
                    <a:pt x="15918" y="2310"/>
                    <a:pt x="15918" y="2194"/>
                    <a:pt x="15795" y="2120"/>
                  </a:cubicBezTo>
                  <a:lnTo>
                    <a:pt x="12216" y="56"/>
                  </a:lnTo>
                  <a:cubicBezTo>
                    <a:pt x="12153" y="19"/>
                    <a:pt x="12071" y="0"/>
                    <a:pt x="11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753;p29">
              <a:extLst>
                <a:ext uri="{FF2B5EF4-FFF2-40B4-BE49-F238E27FC236}">
                  <a16:creationId xmlns:a16="http://schemas.microsoft.com/office/drawing/2014/main" id="{DF7CF53A-F63F-214C-8F74-003A1DDC35F4}"/>
                </a:ext>
              </a:extLst>
            </p:cNvPr>
            <p:cNvSpPr/>
            <p:nvPr/>
          </p:nvSpPr>
          <p:spPr>
            <a:xfrm flipH="1">
              <a:off x="7557495" y="1530652"/>
              <a:ext cx="355877" cy="436784"/>
            </a:xfrm>
            <a:custGeom>
              <a:avLst/>
              <a:gdLst/>
              <a:ahLst/>
              <a:cxnLst/>
              <a:rect l="l" t="t" r="r" b="b"/>
              <a:pathLst>
                <a:path w="7957" h="9766" extrusionOk="0">
                  <a:moveTo>
                    <a:pt x="5495" y="1"/>
                  </a:moveTo>
                  <a:cubicBezTo>
                    <a:pt x="4955" y="1"/>
                    <a:pt x="4354" y="172"/>
                    <a:pt x="3727" y="532"/>
                  </a:cubicBezTo>
                  <a:cubicBezTo>
                    <a:pt x="1609" y="1756"/>
                    <a:pt x="1" y="4697"/>
                    <a:pt x="140" y="7097"/>
                  </a:cubicBezTo>
                  <a:cubicBezTo>
                    <a:pt x="239" y="8791"/>
                    <a:pt x="1176" y="9765"/>
                    <a:pt x="2463" y="9765"/>
                  </a:cubicBezTo>
                  <a:cubicBezTo>
                    <a:pt x="3003" y="9765"/>
                    <a:pt x="3604" y="9594"/>
                    <a:pt x="4231" y="9232"/>
                  </a:cubicBezTo>
                  <a:cubicBezTo>
                    <a:pt x="6348" y="8008"/>
                    <a:pt x="7956" y="5068"/>
                    <a:pt x="7817" y="2667"/>
                  </a:cubicBezTo>
                  <a:cubicBezTo>
                    <a:pt x="7719" y="973"/>
                    <a:pt x="6782" y="1"/>
                    <a:pt x="54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754;p29">
              <a:extLst>
                <a:ext uri="{FF2B5EF4-FFF2-40B4-BE49-F238E27FC236}">
                  <a16:creationId xmlns:a16="http://schemas.microsoft.com/office/drawing/2014/main" id="{D25856D3-9369-8A4B-893C-92D03B8C00DF}"/>
                </a:ext>
              </a:extLst>
            </p:cNvPr>
            <p:cNvSpPr/>
            <p:nvPr/>
          </p:nvSpPr>
          <p:spPr>
            <a:xfrm flipH="1">
              <a:off x="7625432" y="1530697"/>
              <a:ext cx="121249" cy="218437"/>
            </a:xfrm>
            <a:custGeom>
              <a:avLst/>
              <a:gdLst/>
              <a:ahLst/>
              <a:cxnLst/>
              <a:rect l="l" t="t" r="r" b="b"/>
              <a:pathLst>
                <a:path w="2711" h="4884" extrusionOk="0">
                  <a:moveTo>
                    <a:pt x="1768" y="0"/>
                  </a:moveTo>
                  <a:cubicBezTo>
                    <a:pt x="1227" y="0"/>
                    <a:pt x="626" y="171"/>
                    <a:pt x="0" y="535"/>
                  </a:cubicBezTo>
                  <a:lnTo>
                    <a:pt x="252" y="4883"/>
                  </a:lnTo>
                  <a:lnTo>
                    <a:pt x="2710" y="204"/>
                  </a:lnTo>
                  <a:cubicBezTo>
                    <a:pt x="2428" y="69"/>
                    <a:pt x="2108" y="0"/>
                    <a:pt x="1768" y="0"/>
                  </a:cubicBez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755;p29">
              <a:extLst>
                <a:ext uri="{FF2B5EF4-FFF2-40B4-BE49-F238E27FC236}">
                  <a16:creationId xmlns:a16="http://schemas.microsoft.com/office/drawing/2014/main" id="{F4704CE1-E839-C141-8A44-320062302C76}"/>
                </a:ext>
              </a:extLst>
            </p:cNvPr>
            <p:cNvSpPr/>
            <p:nvPr/>
          </p:nvSpPr>
          <p:spPr>
            <a:xfrm flipH="1">
              <a:off x="7561342" y="1561736"/>
              <a:ext cx="34662" cy="222328"/>
            </a:xfrm>
            <a:custGeom>
              <a:avLst/>
              <a:gdLst/>
              <a:ahLst/>
              <a:cxnLst/>
              <a:rect l="l" t="t" r="r" b="b"/>
              <a:pathLst>
                <a:path w="775" h="4971" extrusionOk="0">
                  <a:moveTo>
                    <a:pt x="0" y="0"/>
                  </a:moveTo>
                  <a:lnTo>
                    <a:pt x="0" y="0"/>
                  </a:lnTo>
                  <a:cubicBezTo>
                    <a:pt x="412" y="456"/>
                    <a:pt x="674" y="1122"/>
                    <a:pt x="721" y="1972"/>
                  </a:cubicBezTo>
                  <a:cubicBezTo>
                    <a:pt x="674" y="1122"/>
                    <a:pt x="412" y="453"/>
                    <a:pt x="0" y="0"/>
                  </a:cubicBezTo>
                  <a:close/>
                  <a:moveTo>
                    <a:pt x="721" y="1976"/>
                  </a:moveTo>
                  <a:cubicBezTo>
                    <a:pt x="775" y="2937"/>
                    <a:pt x="551" y="3983"/>
                    <a:pt x="129" y="4971"/>
                  </a:cubicBezTo>
                  <a:cubicBezTo>
                    <a:pt x="554" y="3983"/>
                    <a:pt x="775" y="2937"/>
                    <a:pt x="721" y="1976"/>
                  </a:cubicBez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756;p29">
              <a:extLst>
                <a:ext uri="{FF2B5EF4-FFF2-40B4-BE49-F238E27FC236}">
                  <a16:creationId xmlns:a16="http://schemas.microsoft.com/office/drawing/2014/main" id="{D2E15696-EEF2-F048-A3EE-2BFCA5DA6564}"/>
                </a:ext>
              </a:extLst>
            </p:cNvPr>
            <p:cNvSpPr/>
            <p:nvPr/>
          </p:nvSpPr>
          <p:spPr>
            <a:xfrm flipH="1">
              <a:off x="7561297" y="1539821"/>
              <a:ext cx="174159" cy="244243"/>
            </a:xfrm>
            <a:custGeom>
              <a:avLst/>
              <a:gdLst/>
              <a:ahLst/>
              <a:cxnLst/>
              <a:rect l="l" t="t" r="r" b="b"/>
              <a:pathLst>
                <a:path w="3894" h="5461" extrusionOk="0">
                  <a:moveTo>
                    <a:pt x="2459" y="0"/>
                  </a:moveTo>
                  <a:lnTo>
                    <a:pt x="1" y="4679"/>
                  </a:lnTo>
                  <a:lnTo>
                    <a:pt x="3247" y="5461"/>
                  </a:lnTo>
                  <a:cubicBezTo>
                    <a:pt x="3669" y="4472"/>
                    <a:pt x="3894" y="3424"/>
                    <a:pt x="3839" y="2462"/>
                  </a:cubicBezTo>
                  <a:cubicBezTo>
                    <a:pt x="3792" y="1612"/>
                    <a:pt x="3530" y="946"/>
                    <a:pt x="3118" y="490"/>
                  </a:cubicBezTo>
                  <a:cubicBezTo>
                    <a:pt x="2932" y="280"/>
                    <a:pt x="2707" y="116"/>
                    <a:pt x="2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757;p29">
              <a:extLst>
                <a:ext uri="{FF2B5EF4-FFF2-40B4-BE49-F238E27FC236}">
                  <a16:creationId xmlns:a16="http://schemas.microsoft.com/office/drawing/2014/main" id="{BDC46512-29D7-C244-89F1-ABBD00513819}"/>
                </a:ext>
              </a:extLst>
            </p:cNvPr>
            <p:cNvSpPr/>
            <p:nvPr/>
          </p:nvSpPr>
          <p:spPr>
            <a:xfrm flipH="1">
              <a:off x="6865197" y="1157598"/>
              <a:ext cx="613538" cy="390628"/>
            </a:xfrm>
            <a:custGeom>
              <a:avLst/>
              <a:gdLst/>
              <a:ahLst/>
              <a:cxnLst/>
              <a:rect l="l" t="t" r="r" b="b"/>
              <a:pathLst>
                <a:path w="13718" h="8734" extrusionOk="0">
                  <a:moveTo>
                    <a:pt x="13487" y="0"/>
                  </a:moveTo>
                  <a:cubicBezTo>
                    <a:pt x="13442" y="0"/>
                    <a:pt x="13392" y="15"/>
                    <a:pt x="13341" y="44"/>
                  </a:cubicBezTo>
                  <a:lnTo>
                    <a:pt x="313" y="7564"/>
                  </a:lnTo>
                  <a:cubicBezTo>
                    <a:pt x="135" y="7666"/>
                    <a:pt x="0" y="7914"/>
                    <a:pt x="13" y="8122"/>
                  </a:cubicBezTo>
                  <a:lnTo>
                    <a:pt x="33" y="8502"/>
                  </a:lnTo>
                  <a:cubicBezTo>
                    <a:pt x="41" y="8649"/>
                    <a:pt x="120" y="8733"/>
                    <a:pt x="229" y="8733"/>
                  </a:cubicBezTo>
                  <a:cubicBezTo>
                    <a:pt x="274" y="8733"/>
                    <a:pt x="324" y="8719"/>
                    <a:pt x="377" y="8689"/>
                  </a:cubicBezTo>
                  <a:cubicBezTo>
                    <a:pt x="2233" y="7619"/>
                    <a:pt x="11546" y="2243"/>
                    <a:pt x="13402" y="1169"/>
                  </a:cubicBezTo>
                  <a:cubicBezTo>
                    <a:pt x="13582" y="1067"/>
                    <a:pt x="13718" y="819"/>
                    <a:pt x="13704" y="611"/>
                  </a:cubicBezTo>
                  <a:lnTo>
                    <a:pt x="13684" y="231"/>
                  </a:lnTo>
                  <a:cubicBezTo>
                    <a:pt x="13677" y="84"/>
                    <a:pt x="13596" y="0"/>
                    <a:pt x="13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758;p29">
              <a:extLst>
                <a:ext uri="{FF2B5EF4-FFF2-40B4-BE49-F238E27FC236}">
                  <a16:creationId xmlns:a16="http://schemas.microsoft.com/office/drawing/2014/main" id="{1D5BB849-7D9E-9B4A-8101-6279FF4B5CC8}"/>
                </a:ext>
              </a:extLst>
            </p:cNvPr>
            <p:cNvSpPr/>
            <p:nvPr/>
          </p:nvSpPr>
          <p:spPr>
            <a:xfrm flipH="1">
              <a:off x="7430074" y="1610889"/>
              <a:ext cx="41728" cy="64717"/>
            </a:xfrm>
            <a:custGeom>
              <a:avLst/>
              <a:gdLst/>
              <a:ahLst/>
              <a:cxnLst/>
              <a:rect l="l" t="t" r="r" b="b"/>
              <a:pathLst>
                <a:path w="933" h="1447" extrusionOk="0">
                  <a:moveTo>
                    <a:pt x="758" y="1"/>
                  </a:moveTo>
                  <a:cubicBezTo>
                    <a:pt x="729" y="1"/>
                    <a:pt x="695" y="10"/>
                    <a:pt x="661" y="30"/>
                  </a:cubicBezTo>
                  <a:lnTo>
                    <a:pt x="208" y="292"/>
                  </a:lnTo>
                  <a:cubicBezTo>
                    <a:pt x="90" y="360"/>
                    <a:pt x="1" y="526"/>
                    <a:pt x="8" y="663"/>
                  </a:cubicBezTo>
                  <a:lnTo>
                    <a:pt x="42" y="1295"/>
                  </a:lnTo>
                  <a:cubicBezTo>
                    <a:pt x="47" y="1391"/>
                    <a:pt x="100" y="1446"/>
                    <a:pt x="172" y="1446"/>
                  </a:cubicBezTo>
                  <a:cubicBezTo>
                    <a:pt x="202" y="1446"/>
                    <a:pt x="235" y="1437"/>
                    <a:pt x="269" y="1417"/>
                  </a:cubicBezTo>
                  <a:lnTo>
                    <a:pt x="725" y="1156"/>
                  </a:lnTo>
                  <a:cubicBezTo>
                    <a:pt x="845" y="1088"/>
                    <a:pt x="933" y="921"/>
                    <a:pt x="926" y="785"/>
                  </a:cubicBezTo>
                  <a:lnTo>
                    <a:pt x="889" y="156"/>
                  </a:lnTo>
                  <a:cubicBezTo>
                    <a:pt x="883" y="57"/>
                    <a:pt x="831" y="1"/>
                    <a:pt x="7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759;p29">
              <a:extLst>
                <a:ext uri="{FF2B5EF4-FFF2-40B4-BE49-F238E27FC236}">
                  <a16:creationId xmlns:a16="http://schemas.microsoft.com/office/drawing/2014/main" id="{59388721-AD80-7649-BF1F-6A9458A75F0F}"/>
                </a:ext>
              </a:extLst>
            </p:cNvPr>
            <p:cNvSpPr/>
            <p:nvPr/>
          </p:nvSpPr>
          <p:spPr>
            <a:xfrm flipH="1">
              <a:off x="6858175" y="1282874"/>
              <a:ext cx="527844" cy="341162"/>
            </a:xfrm>
            <a:custGeom>
              <a:avLst/>
              <a:gdLst/>
              <a:ahLst/>
              <a:cxnLst/>
              <a:rect l="l" t="t" r="r" b="b"/>
              <a:pathLst>
                <a:path w="11802" h="7628" extrusionOk="0">
                  <a:moveTo>
                    <a:pt x="11569" y="1"/>
                  </a:moveTo>
                  <a:cubicBezTo>
                    <a:pt x="11525" y="1"/>
                    <a:pt x="11475" y="15"/>
                    <a:pt x="11424" y="44"/>
                  </a:cubicBezTo>
                  <a:lnTo>
                    <a:pt x="314" y="6456"/>
                  </a:lnTo>
                  <a:cubicBezTo>
                    <a:pt x="137" y="6558"/>
                    <a:pt x="0" y="6810"/>
                    <a:pt x="11" y="7014"/>
                  </a:cubicBezTo>
                  <a:lnTo>
                    <a:pt x="31" y="7398"/>
                  </a:lnTo>
                  <a:cubicBezTo>
                    <a:pt x="41" y="7542"/>
                    <a:pt x="120" y="7627"/>
                    <a:pt x="228" y="7627"/>
                  </a:cubicBezTo>
                  <a:cubicBezTo>
                    <a:pt x="273" y="7627"/>
                    <a:pt x="323" y="7612"/>
                    <a:pt x="375" y="7581"/>
                  </a:cubicBezTo>
                  <a:lnTo>
                    <a:pt x="11488" y="1170"/>
                  </a:lnTo>
                  <a:cubicBezTo>
                    <a:pt x="11665" y="1068"/>
                    <a:pt x="11801" y="820"/>
                    <a:pt x="11788" y="612"/>
                  </a:cubicBezTo>
                  <a:lnTo>
                    <a:pt x="11767" y="231"/>
                  </a:lnTo>
                  <a:cubicBezTo>
                    <a:pt x="11757" y="84"/>
                    <a:pt x="11678" y="1"/>
                    <a:pt x="11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760;p29">
              <a:extLst>
                <a:ext uri="{FF2B5EF4-FFF2-40B4-BE49-F238E27FC236}">
                  <a16:creationId xmlns:a16="http://schemas.microsoft.com/office/drawing/2014/main" id="{D69697CF-6E91-AF49-BA73-4D5748D14D0B}"/>
                </a:ext>
              </a:extLst>
            </p:cNvPr>
            <p:cNvSpPr/>
            <p:nvPr/>
          </p:nvSpPr>
          <p:spPr>
            <a:xfrm flipH="1">
              <a:off x="7424438" y="1737283"/>
              <a:ext cx="41728" cy="64672"/>
            </a:xfrm>
            <a:custGeom>
              <a:avLst/>
              <a:gdLst/>
              <a:ahLst/>
              <a:cxnLst/>
              <a:rect l="l" t="t" r="r" b="b"/>
              <a:pathLst>
                <a:path w="933" h="1446" extrusionOk="0">
                  <a:moveTo>
                    <a:pt x="758" y="0"/>
                  </a:moveTo>
                  <a:cubicBezTo>
                    <a:pt x="728" y="0"/>
                    <a:pt x="695" y="10"/>
                    <a:pt x="661" y="29"/>
                  </a:cubicBezTo>
                  <a:lnTo>
                    <a:pt x="209" y="291"/>
                  </a:lnTo>
                  <a:cubicBezTo>
                    <a:pt x="89" y="359"/>
                    <a:pt x="1" y="526"/>
                    <a:pt x="8" y="662"/>
                  </a:cubicBezTo>
                  <a:lnTo>
                    <a:pt x="41" y="1294"/>
                  </a:lnTo>
                  <a:cubicBezTo>
                    <a:pt x="47" y="1390"/>
                    <a:pt x="101" y="1446"/>
                    <a:pt x="173" y="1446"/>
                  </a:cubicBezTo>
                  <a:cubicBezTo>
                    <a:pt x="203" y="1446"/>
                    <a:pt x="236" y="1436"/>
                    <a:pt x="270" y="1416"/>
                  </a:cubicBezTo>
                  <a:lnTo>
                    <a:pt x="722" y="1158"/>
                  </a:lnTo>
                  <a:cubicBezTo>
                    <a:pt x="841" y="1087"/>
                    <a:pt x="932" y="920"/>
                    <a:pt x="923" y="784"/>
                  </a:cubicBezTo>
                  <a:lnTo>
                    <a:pt x="888" y="155"/>
                  </a:lnTo>
                  <a:cubicBezTo>
                    <a:pt x="884" y="56"/>
                    <a:pt x="831" y="0"/>
                    <a:pt x="758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761;p29">
              <a:extLst>
                <a:ext uri="{FF2B5EF4-FFF2-40B4-BE49-F238E27FC236}">
                  <a16:creationId xmlns:a16="http://schemas.microsoft.com/office/drawing/2014/main" id="{CF5BAD4A-72F1-DE4D-9DDF-2F6F2B2F6A7C}"/>
                </a:ext>
              </a:extLst>
            </p:cNvPr>
            <p:cNvSpPr/>
            <p:nvPr/>
          </p:nvSpPr>
          <p:spPr>
            <a:xfrm flipH="1">
              <a:off x="7424886" y="1737372"/>
              <a:ext cx="40968" cy="64672"/>
            </a:xfrm>
            <a:custGeom>
              <a:avLst/>
              <a:gdLst/>
              <a:ahLst/>
              <a:cxnLst/>
              <a:rect l="l" t="t" r="r" b="b"/>
              <a:pathLst>
                <a:path w="916" h="1446" extrusionOk="0">
                  <a:moveTo>
                    <a:pt x="752" y="0"/>
                  </a:moveTo>
                  <a:cubicBezTo>
                    <a:pt x="721" y="0"/>
                    <a:pt x="687" y="7"/>
                    <a:pt x="654" y="27"/>
                  </a:cubicBezTo>
                  <a:lnTo>
                    <a:pt x="202" y="289"/>
                  </a:lnTo>
                  <a:cubicBezTo>
                    <a:pt x="89" y="354"/>
                    <a:pt x="1" y="510"/>
                    <a:pt x="1" y="646"/>
                  </a:cubicBezTo>
                  <a:lnTo>
                    <a:pt x="1" y="660"/>
                  </a:lnTo>
                  <a:lnTo>
                    <a:pt x="34" y="1292"/>
                  </a:lnTo>
                  <a:cubicBezTo>
                    <a:pt x="42" y="1387"/>
                    <a:pt x="92" y="1445"/>
                    <a:pt x="167" y="1445"/>
                  </a:cubicBezTo>
                  <a:cubicBezTo>
                    <a:pt x="198" y="1445"/>
                    <a:pt x="229" y="1435"/>
                    <a:pt x="263" y="1414"/>
                  </a:cubicBezTo>
                  <a:lnTo>
                    <a:pt x="715" y="1156"/>
                  </a:lnTo>
                  <a:cubicBezTo>
                    <a:pt x="830" y="1088"/>
                    <a:pt x="916" y="932"/>
                    <a:pt x="916" y="799"/>
                  </a:cubicBezTo>
                  <a:lnTo>
                    <a:pt x="916" y="782"/>
                  </a:lnTo>
                  <a:lnTo>
                    <a:pt x="881" y="153"/>
                  </a:lnTo>
                  <a:cubicBezTo>
                    <a:pt x="878" y="55"/>
                    <a:pt x="823" y="0"/>
                    <a:pt x="7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762;p29">
              <a:extLst>
                <a:ext uri="{FF2B5EF4-FFF2-40B4-BE49-F238E27FC236}">
                  <a16:creationId xmlns:a16="http://schemas.microsoft.com/office/drawing/2014/main" id="{F48F7A45-7C78-324D-8A7A-6DBAFED0DF52}"/>
                </a:ext>
              </a:extLst>
            </p:cNvPr>
            <p:cNvSpPr/>
            <p:nvPr/>
          </p:nvSpPr>
          <p:spPr>
            <a:xfrm flipH="1">
              <a:off x="6852540" y="1409267"/>
              <a:ext cx="528023" cy="341207"/>
            </a:xfrm>
            <a:custGeom>
              <a:avLst/>
              <a:gdLst/>
              <a:ahLst/>
              <a:cxnLst/>
              <a:rect l="l" t="t" r="r" b="b"/>
              <a:pathLst>
                <a:path w="11806" h="7629" extrusionOk="0">
                  <a:moveTo>
                    <a:pt x="11575" y="0"/>
                  </a:moveTo>
                  <a:cubicBezTo>
                    <a:pt x="11531" y="0"/>
                    <a:pt x="11482" y="14"/>
                    <a:pt x="11431" y="43"/>
                  </a:cubicBezTo>
                  <a:lnTo>
                    <a:pt x="314" y="6459"/>
                  </a:lnTo>
                  <a:cubicBezTo>
                    <a:pt x="137" y="6561"/>
                    <a:pt x="1" y="6812"/>
                    <a:pt x="15" y="7016"/>
                  </a:cubicBezTo>
                  <a:lnTo>
                    <a:pt x="35" y="7401"/>
                  </a:lnTo>
                  <a:cubicBezTo>
                    <a:pt x="42" y="7545"/>
                    <a:pt x="121" y="7628"/>
                    <a:pt x="230" y="7628"/>
                  </a:cubicBezTo>
                  <a:cubicBezTo>
                    <a:pt x="276" y="7628"/>
                    <a:pt x="326" y="7614"/>
                    <a:pt x="379" y="7584"/>
                  </a:cubicBezTo>
                  <a:lnTo>
                    <a:pt x="11493" y="1173"/>
                  </a:lnTo>
                  <a:cubicBezTo>
                    <a:pt x="11669" y="1067"/>
                    <a:pt x="11805" y="818"/>
                    <a:pt x="11795" y="614"/>
                  </a:cubicBezTo>
                  <a:lnTo>
                    <a:pt x="11771" y="231"/>
                  </a:lnTo>
                  <a:cubicBezTo>
                    <a:pt x="11764" y="85"/>
                    <a:pt x="11684" y="0"/>
                    <a:pt x="11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763;p29">
              <a:extLst>
                <a:ext uri="{FF2B5EF4-FFF2-40B4-BE49-F238E27FC236}">
                  <a16:creationId xmlns:a16="http://schemas.microsoft.com/office/drawing/2014/main" id="{C833DF81-E76F-D246-BA5B-DAF7DC2D16C0}"/>
                </a:ext>
              </a:extLst>
            </p:cNvPr>
            <p:cNvSpPr/>
            <p:nvPr/>
          </p:nvSpPr>
          <p:spPr>
            <a:xfrm flipH="1">
              <a:off x="7418848" y="1864795"/>
              <a:ext cx="41863" cy="64583"/>
            </a:xfrm>
            <a:custGeom>
              <a:avLst/>
              <a:gdLst/>
              <a:ahLst/>
              <a:cxnLst/>
              <a:rect l="l" t="t" r="r" b="b"/>
              <a:pathLst>
                <a:path w="936" h="1444" extrusionOk="0">
                  <a:moveTo>
                    <a:pt x="760" y="0"/>
                  </a:moveTo>
                  <a:cubicBezTo>
                    <a:pt x="729" y="0"/>
                    <a:pt x="696" y="10"/>
                    <a:pt x="661" y="31"/>
                  </a:cubicBezTo>
                  <a:lnTo>
                    <a:pt x="209" y="293"/>
                  </a:lnTo>
                  <a:cubicBezTo>
                    <a:pt x="90" y="360"/>
                    <a:pt x="1" y="527"/>
                    <a:pt x="8" y="663"/>
                  </a:cubicBezTo>
                  <a:lnTo>
                    <a:pt x="42" y="1292"/>
                  </a:lnTo>
                  <a:cubicBezTo>
                    <a:pt x="47" y="1389"/>
                    <a:pt x="100" y="1444"/>
                    <a:pt x="172" y="1444"/>
                  </a:cubicBezTo>
                  <a:cubicBezTo>
                    <a:pt x="202" y="1444"/>
                    <a:pt x="235" y="1434"/>
                    <a:pt x="270" y="1415"/>
                  </a:cubicBezTo>
                  <a:lnTo>
                    <a:pt x="725" y="1153"/>
                  </a:lnTo>
                  <a:cubicBezTo>
                    <a:pt x="845" y="1085"/>
                    <a:pt x="936" y="918"/>
                    <a:pt x="926" y="782"/>
                  </a:cubicBezTo>
                  <a:lnTo>
                    <a:pt x="892" y="153"/>
                  </a:lnTo>
                  <a:cubicBezTo>
                    <a:pt x="885" y="57"/>
                    <a:pt x="832" y="0"/>
                    <a:pt x="760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764;p29">
              <a:extLst>
                <a:ext uri="{FF2B5EF4-FFF2-40B4-BE49-F238E27FC236}">
                  <a16:creationId xmlns:a16="http://schemas.microsoft.com/office/drawing/2014/main" id="{97F02C1E-CF11-AB4A-B293-7273694B0641}"/>
                </a:ext>
              </a:extLst>
            </p:cNvPr>
            <p:cNvSpPr/>
            <p:nvPr/>
          </p:nvSpPr>
          <p:spPr>
            <a:xfrm flipH="1">
              <a:off x="7419116" y="1864795"/>
              <a:ext cx="41236" cy="64628"/>
            </a:xfrm>
            <a:custGeom>
              <a:avLst/>
              <a:gdLst/>
              <a:ahLst/>
              <a:cxnLst/>
              <a:rect l="l" t="t" r="r" b="b"/>
              <a:pathLst>
                <a:path w="922" h="1445" extrusionOk="0">
                  <a:moveTo>
                    <a:pt x="752" y="1"/>
                  </a:moveTo>
                  <a:cubicBezTo>
                    <a:pt x="721" y="1"/>
                    <a:pt x="691" y="10"/>
                    <a:pt x="653" y="31"/>
                  </a:cubicBezTo>
                  <a:lnTo>
                    <a:pt x="201" y="293"/>
                  </a:lnTo>
                  <a:cubicBezTo>
                    <a:pt x="85" y="357"/>
                    <a:pt x="0" y="514"/>
                    <a:pt x="0" y="646"/>
                  </a:cubicBezTo>
                  <a:lnTo>
                    <a:pt x="0" y="663"/>
                  </a:lnTo>
                  <a:lnTo>
                    <a:pt x="34" y="1292"/>
                  </a:lnTo>
                  <a:cubicBezTo>
                    <a:pt x="41" y="1388"/>
                    <a:pt x="92" y="1445"/>
                    <a:pt x="167" y="1445"/>
                  </a:cubicBezTo>
                  <a:cubicBezTo>
                    <a:pt x="194" y="1445"/>
                    <a:pt x="228" y="1435"/>
                    <a:pt x="262" y="1415"/>
                  </a:cubicBezTo>
                  <a:lnTo>
                    <a:pt x="717" y="1153"/>
                  </a:lnTo>
                  <a:cubicBezTo>
                    <a:pt x="833" y="1088"/>
                    <a:pt x="921" y="932"/>
                    <a:pt x="918" y="796"/>
                  </a:cubicBezTo>
                  <a:lnTo>
                    <a:pt x="918" y="782"/>
                  </a:lnTo>
                  <a:lnTo>
                    <a:pt x="884" y="153"/>
                  </a:lnTo>
                  <a:cubicBezTo>
                    <a:pt x="877" y="54"/>
                    <a:pt x="823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765;p29">
              <a:extLst>
                <a:ext uri="{FF2B5EF4-FFF2-40B4-BE49-F238E27FC236}">
                  <a16:creationId xmlns:a16="http://schemas.microsoft.com/office/drawing/2014/main" id="{9E95E55D-708B-D84E-BF6B-E66207E8300E}"/>
                </a:ext>
              </a:extLst>
            </p:cNvPr>
            <p:cNvSpPr/>
            <p:nvPr/>
          </p:nvSpPr>
          <p:spPr>
            <a:xfrm flipH="1">
              <a:off x="6847083" y="1536690"/>
              <a:ext cx="527844" cy="341162"/>
            </a:xfrm>
            <a:custGeom>
              <a:avLst/>
              <a:gdLst/>
              <a:ahLst/>
              <a:cxnLst/>
              <a:rect l="l" t="t" r="r" b="b"/>
              <a:pathLst>
                <a:path w="11802" h="7628" extrusionOk="0">
                  <a:moveTo>
                    <a:pt x="11570" y="0"/>
                  </a:moveTo>
                  <a:cubicBezTo>
                    <a:pt x="11525" y="0"/>
                    <a:pt x="11476" y="14"/>
                    <a:pt x="11424" y="44"/>
                  </a:cubicBezTo>
                  <a:lnTo>
                    <a:pt x="314" y="6459"/>
                  </a:lnTo>
                  <a:cubicBezTo>
                    <a:pt x="137" y="6561"/>
                    <a:pt x="0" y="6813"/>
                    <a:pt x="11" y="7017"/>
                  </a:cubicBezTo>
                  <a:lnTo>
                    <a:pt x="31" y="7398"/>
                  </a:lnTo>
                  <a:cubicBezTo>
                    <a:pt x="41" y="7543"/>
                    <a:pt x="121" y="7628"/>
                    <a:pt x="231" y="7628"/>
                  </a:cubicBezTo>
                  <a:cubicBezTo>
                    <a:pt x="275" y="7628"/>
                    <a:pt x="324" y="7614"/>
                    <a:pt x="375" y="7585"/>
                  </a:cubicBezTo>
                  <a:lnTo>
                    <a:pt x="11489" y="1172"/>
                  </a:lnTo>
                  <a:cubicBezTo>
                    <a:pt x="11665" y="1067"/>
                    <a:pt x="11802" y="819"/>
                    <a:pt x="11788" y="615"/>
                  </a:cubicBezTo>
                  <a:lnTo>
                    <a:pt x="11767" y="230"/>
                  </a:lnTo>
                  <a:cubicBezTo>
                    <a:pt x="11760" y="85"/>
                    <a:pt x="11680" y="0"/>
                    <a:pt x="11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766;p29">
              <a:extLst>
                <a:ext uri="{FF2B5EF4-FFF2-40B4-BE49-F238E27FC236}">
                  <a16:creationId xmlns:a16="http://schemas.microsoft.com/office/drawing/2014/main" id="{388436F5-6B2F-3042-8B42-FA96AD4341F3}"/>
                </a:ext>
              </a:extLst>
            </p:cNvPr>
            <p:cNvSpPr/>
            <p:nvPr/>
          </p:nvSpPr>
          <p:spPr>
            <a:xfrm flipH="1">
              <a:off x="7574983" y="1947044"/>
              <a:ext cx="273270" cy="217095"/>
            </a:xfrm>
            <a:custGeom>
              <a:avLst/>
              <a:gdLst/>
              <a:ahLst/>
              <a:cxnLst/>
              <a:rect l="l" t="t" r="r" b="b"/>
              <a:pathLst>
                <a:path w="6110" h="4854" extrusionOk="0">
                  <a:moveTo>
                    <a:pt x="5850" y="1"/>
                  </a:moveTo>
                  <a:cubicBezTo>
                    <a:pt x="5806" y="1"/>
                    <a:pt x="5756" y="15"/>
                    <a:pt x="5705" y="45"/>
                  </a:cubicBezTo>
                  <a:lnTo>
                    <a:pt x="313" y="3163"/>
                  </a:lnTo>
                  <a:cubicBezTo>
                    <a:pt x="136" y="3268"/>
                    <a:pt x="1" y="3516"/>
                    <a:pt x="14" y="3720"/>
                  </a:cubicBezTo>
                  <a:lnTo>
                    <a:pt x="65" y="4624"/>
                  </a:lnTo>
                  <a:cubicBezTo>
                    <a:pt x="74" y="4768"/>
                    <a:pt x="154" y="4853"/>
                    <a:pt x="262" y="4853"/>
                  </a:cubicBezTo>
                  <a:cubicBezTo>
                    <a:pt x="307" y="4853"/>
                    <a:pt x="357" y="4839"/>
                    <a:pt x="408" y="4807"/>
                  </a:cubicBezTo>
                  <a:lnTo>
                    <a:pt x="5800" y="1691"/>
                  </a:lnTo>
                  <a:cubicBezTo>
                    <a:pt x="5977" y="1589"/>
                    <a:pt x="6110" y="1336"/>
                    <a:pt x="6100" y="1132"/>
                  </a:cubicBezTo>
                  <a:lnTo>
                    <a:pt x="6048" y="232"/>
                  </a:lnTo>
                  <a:cubicBezTo>
                    <a:pt x="6039" y="85"/>
                    <a:pt x="5959" y="1"/>
                    <a:pt x="58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767;p29">
              <a:extLst>
                <a:ext uri="{FF2B5EF4-FFF2-40B4-BE49-F238E27FC236}">
                  <a16:creationId xmlns:a16="http://schemas.microsoft.com/office/drawing/2014/main" id="{E04040F7-8254-244E-A81C-BE080EBF5604}"/>
                </a:ext>
              </a:extLst>
            </p:cNvPr>
            <p:cNvSpPr/>
            <p:nvPr/>
          </p:nvSpPr>
          <p:spPr>
            <a:xfrm flipH="1">
              <a:off x="7513396" y="2208151"/>
              <a:ext cx="385038" cy="258779"/>
            </a:xfrm>
            <a:custGeom>
              <a:avLst/>
              <a:gdLst/>
              <a:ahLst/>
              <a:cxnLst/>
              <a:rect l="l" t="t" r="r" b="b"/>
              <a:pathLst>
                <a:path w="8609" h="5786" extrusionOk="0">
                  <a:moveTo>
                    <a:pt x="8375" y="1"/>
                  </a:moveTo>
                  <a:cubicBezTo>
                    <a:pt x="8331" y="1"/>
                    <a:pt x="8282" y="15"/>
                    <a:pt x="8231" y="44"/>
                  </a:cubicBezTo>
                  <a:lnTo>
                    <a:pt x="313" y="4617"/>
                  </a:lnTo>
                  <a:cubicBezTo>
                    <a:pt x="136" y="4719"/>
                    <a:pt x="1" y="4971"/>
                    <a:pt x="14" y="5175"/>
                  </a:cubicBezTo>
                  <a:lnTo>
                    <a:pt x="34" y="5558"/>
                  </a:lnTo>
                  <a:cubicBezTo>
                    <a:pt x="44" y="5703"/>
                    <a:pt x="123" y="5786"/>
                    <a:pt x="232" y="5786"/>
                  </a:cubicBezTo>
                  <a:cubicBezTo>
                    <a:pt x="276" y="5786"/>
                    <a:pt x="326" y="5772"/>
                    <a:pt x="378" y="5742"/>
                  </a:cubicBezTo>
                  <a:lnTo>
                    <a:pt x="8296" y="1173"/>
                  </a:lnTo>
                  <a:cubicBezTo>
                    <a:pt x="8473" y="1067"/>
                    <a:pt x="8609" y="819"/>
                    <a:pt x="8595" y="615"/>
                  </a:cubicBezTo>
                  <a:lnTo>
                    <a:pt x="8575" y="231"/>
                  </a:lnTo>
                  <a:cubicBezTo>
                    <a:pt x="8565" y="86"/>
                    <a:pt x="8485" y="1"/>
                    <a:pt x="83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768;p29">
              <a:extLst>
                <a:ext uri="{FF2B5EF4-FFF2-40B4-BE49-F238E27FC236}">
                  <a16:creationId xmlns:a16="http://schemas.microsoft.com/office/drawing/2014/main" id="{500EE071-F037-5D4A-AF55-363D2A79FD49}"/>
                </a:ext>
              </a:extLst>
            </p:cNvPr>
            <p:cNvSpPr/>
            <p:nvPr/>
          </p:nvSpPr>
          <p:spPr>
            <a:xfrm flipH="1">
              <a:off x="7505659" y="2342416"/>
              <a:ext cx="385038" cy="258779"/>
            </a:xfrm>
            <a:custGeom>
              <a:avLst/>
              <a:gdLst/>
              <a:ahLst/>
              <a:cxnLst/>
              <a:rect l="l" t="t" r="r" b="b"/>
              <a:pathLst>
                <a:path w="8609" h="5786" extrusionOk="0">
                  <a:moveTo>
                    <a:pt x="8378" y="0"/>
                  </a:moveTo>
                  <a:cubicBezTo>
                    <a:pt x="8333" y="0"/>
                    <a:pt x="8283" y="14"/>
                    <a:pt x="8232" y="44"/>
                  </a:cubicBezTo>
                  <a:lnTo>
                    <a:pt x="313" y="4621"/>
                  </a:lnTo>
                  <a:cubicBezTo>
                    <a:pt x="137" y="4723"/>
                    <a:pt x="1" y="4971"/>
                    <a:pt x="14" y="5178"/>
                  </a:cubicBezTo>
                  <a:lnTo>
                    <a:pt x="35" y="5555"/>
                  </a:lnTo>
                  <a:cubicBezTo>
                    <a:pt x="44" y="5700"/>
                    <a:pt x="125" y="5786"/>
                    <a:pt x="235" y="5786"/>
                  </a:cubicBezTo>
                  <a:cubicBezTo>
                    <a:pt x="279" y="5786"/>
                    <a:pt x="328" y="5772"/>
                    <a:pt x="378" y="5743"/>
                  </a:cubicBezTo>
                  <a:lnTo>
                    <a:pt x="8296" y="1169"/>
                  </a:lnTo>
                  <a:cubicBezTo>
                    <a:pt x="8477" y="1067"/>
                    <a:pt x="8609" y="816"/>
                    <a:pt x="8599" y="612"/>
                  </a:cubicBezTo>
                  <a:lnTo>
                    <a:pt x="8575" y="228"/>
                  </a:lnTo>
                  <a:cubicBezTo>
                    <a:pt x="8568" y="83"/>
                    <a:pt x="8487" y="0"/>
                    <a:pt x="83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769;p29">
              <a:extLst>
                <a:ext uri="{FF2B5EF4-FFF2-40B4-BE49-F238E27FC236}">
                  <a16:creationId xmlns:a16="http://schemas.microsoft.com/office/drawing/2014/main" id="{5CDA95C8-EAE2-7046-8E7B-8AB878FB8639}"/>
                </a:ext>
              </a:extLst>
            </p:cNvPr>
            <p:cNvSpPr/>
            <p:nvPr/>
          </p:nvSpPr>
          <p:spPr>
            <a:xfrm flipH="1">
              <a:off x="7497877" y="2476547"/>
              <a:ext cx="384903" cy="258824"/>
            </a:xfrm>
            <a:custGeom>
              <a:avLst/>
              <a:gdLst/>
              <a:ahLst/>
              <a:cxnLst/>
              <a:rect l="l" t="t" r="r" b="b"/>
              <a:pathLst>
                <a:path w="8606" h="5787" extrusionOk="0">
                  <a:moveTo>
                    <a:pt x="8374" y="0"/>
                  </a:moveTo>
                  <a:cubicBezTo>
                    <a:pt x="8329" y="0"/>
                    <a:pt x="8280" y="14"/>
                    <a:pt x="8228" y="44"/>
                  </a:cubicBezTo>
                  <a:lnTo>
                    <a:pt x="313" y="4624"/>
                  </a:lnTo>
                  <a:cubicBezTo>
                    <a:pt x="133" y="4729"/>
                    <a:pt x="1" y="4977"/>
                    <a:pt x="10" y="5184"/>
                  </a:cubicBezTo>
                  <a:lnTo>
                    <a:pt x="31" y="5559"/>
                  </a:lnTo>
                  <a:cubicBezTo>
                    <a:pt x="41" y="5703"/>
                    <a:pt x="120" y="5786"/>
                    <a:pt x="229" y="5786"/>
                  </a:cubicBezTo>
                  <a:cubicBezTo>
                    <a:pt x="275" y="5786"/>
                    <a:pt x="325" y="5772"/>
                    <a:pt x="378" y="5742"/>
                  </a:cubicBezTo>
                  <a:lnTo>
                    <a:pt x="8292" y="1173"/>
                  </a:lnTo>
                  <a:cubicBezTo>
                    <a:pt x="8473" y="1067"/>
                    <a:pt x="8606" y="819"/>
                    <a:pt x="8595" y="615"/>
                  </a:cubicBezTo>
                  <a:lnTo>
                    <a:pt x="8571" y="230"/>
                  </a:lnTo>
                  <a:cubicBezTo>
                    <a:pt x="8564" y="85"/>
                    <a:pt x="8484" y="0"/>
                    <a:pt x="8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770;p29">
              <a:extLst>
                <a:ext uri="{FF2B5EF4-FFF2-40B4-BE49-F238E27FC236}">
                  <a16:creationId xmlns:a16="http://schemas.microsoft.com/office/drawing/2014/main" id="{D0D71677-E0C5-5C41-A20D-A8F4BE5E546A}"/>
                </a:ext>
              </a:extLst>
            </p:cNvPr>
            <p:cNvSpPr/>
            <p:nvPr/>
          </p:nvSpPr>
          <p:spPr>
            <a:xfrm flipH="1">
              <a:off x="7490005" y="2610768"/>
              <a:ext cx="385038" cy="258824"/>
            </a:xfrm>
            <a:custGeom>
              <a:avLst/>
              <a:gdLst/>
              <a:ahLst/>
              <a:cxnLst/>
              <a:rect l="l" t="t" r="r" b="b"/>
              <a:pathLst>
                <a:path w="8609" h="5787" extrusionOk="0">
                  <a:moveTo>
                    <a:pt x="8378" y="1"/>
                  </a:moveTo>
                  <a:cubicBezTo>
                    <a:pt x="8333" y="1"/>
                    <a:pt x="8283" y="15"/>
                    <a:pt x="8232" y="45"/>
                  </a:cubicBezTo>
                  <a:lnTo>
                    <a:pt x="314" y="4628"/>
                  </a:lnTo>
                  <a:cubicBezTo>
                    <a:pt x="137" y="4730"/>
                    <a:pt x="1" y="4981"/>
                    <a:pt x="11" y="5185"/>
                  </a:cubicBezTo>
                  <a:lnTo>
                    <a:pt x="35" y="5556"/>
                  </a:lnTo>
                  <a:cubicBezTo>
                    <a:pt x="42" y="5702"/>
                    <a:pt x="122" y="5786"/>
                    <a:pt x="232" y="5786"/>
                  </a:cubicBezTo>
                  <a:cubicBezTo>
                    <a:pt x="277" y="5786"/>
                    <a:pt x="326" y="5773"/>
                    <a:pt x="378" y="5743"/>
                  </a:cubicBezTo>
                  <a:lnTo>
                    <a:pt x="8296" y="1171"/>
                  </a:lnTo>
                  <a:cubicBezTo>
                    <a:pt x="8473" y="1069"/>
                    <a:pt x="8609" y="816"/>
                    <a:pt x="8596" y="612"/>
                  </a:cubicBezTo>
                  <a:lnTo>
                    <a:pt x="8575" y="228"/>
                  </a:lnTo>
                  <a:cubicBezTo>
                    <a:pt x="8566" y="84"/>
                    <a:pt x="8486" y="1"/>
                    <a:pt x="8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771;p29">
              <a:extLst>
                <a:ext uri="{FF2B5EF4-FFF2-40B4-BE49-F238E27FC236}">
                  <a16:creationId xmlns:a16="http://schemas.microsoft.com/office/drawing/2014/main" id="{24D1D99B-D55D-A04B-89B0-25C99AB10175}"/>
                </a:ext>
              </a:extLst>
            </p:cNvPr>
            <p:cNvSpPr/>
            <p:nvPr/>
          </p:nvSpPr>
          <p:spPr>
            <a:xfrm flipH="1">
              <a:off x="7311776" y="2178811"/>
              <a:ext cx="96427" cy="334632"/>
            </a:xfrm>
            <a:custGeom>
              <a:avLst/>
              <a:gdLst/>
              <a:ahLst/>
              <a:cxnLst/>
              <a:rect l="l" t="t" r="r" b="b"/>
              <a:pathLst>
                <a:path w="2156" h="7482" extrusionOk="0">
                  <a:moveTo>
                    <a:pt x="1596" y="0"/>
                  </a:moveTo>
                  <a:cubicBezTo>
                    <a:pt x="1551" y="0"/>
                    <a:pt x="1501" y="14"/>
                    <a:pt x="1449" y="44"/>
                  </a:cubicBezTo>
                  <a:lnTo>
                    <a:pt x="313" y="700"/>
                  </a:lnTo>
                  <a:cubicBezTo>
                    <a:pt x="132" y="805"/>
                    <a:pt x="0" y="1053"/>
                    <a:pt x="10" y="1257"/>
                  </a:cubicBezTo>
                  <a:lnTo>
                    <a:pt x="364" y="7251"/>
                  </a:lnTo>
                  <a:cubicBezTo>
                    <a:pt x="371" y="7397"/>
                    <a:pt x="451" y="7481"/>
                    <a:pt x="561" y="7481"/>
                  </a:cubicBezTo>
                  <a:cubicBezTo>
                    <a:pt x="606" y="7481"/>
                    <a:pt x="656" y="7468"/>
                    <a:pt x="708" y="7438"/>
                  </a:cubicBezTo>
                  <a:lnTo>
                    <a:pt x="1846" y="6779"/>
                  </a:lnTo>
                  <a:cubicBezTo>
                    <a:pt x="2023" y="6677"/>
                    <a:pt x="2156" y="6429"/>
                    <a:pt x="2145" y="6222"/>
                  </a:cubicBezTo>
                  <a:lnTo>
                    <a:pt x="1795" y="231"/>
                  </a:lnTo>
                  <a:cubicBezTo>
                    <a:pt x="1786" y="84"/>
                    <a:pt x="1706" y="0"/>
                    <a:pt x="15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772;p29">
              <a:extLst>
                <a:ext uri="{FF2B5EF4-FFF2-40B4-BE49-F238E27FC236}">
                  <a16:creationId xmlns:a16="http://schemas.microsoft.com/office/drawing/2014/main" id="{AFB997D5-7EB6-A04B-B999-C2E80E8B7401}"/>
                </a:ext>
              </a:extLst>
            </p:cNvPr>
            <p:cNvSpPr/>
            <p:nvPr/>
          </p:nvSpPr>
          <p:spPr>
            <a:xfrm flipH="1">
              <a:off x="7307214" y="2529905"/>
              <a:ext cx="80639" cy="59618"/>
            </a:xfrm>
            <a:custGeom>
              <a:avLst/>
              <a:gdLst/>
              <a:ahLst/>
              <a:cxnLst/>
              <a:rect l="l" t="t" r="r" b="b"/>
              <a:pathLst>
                <a:path w="1803" h="1333" extrusionOk="0">
                  <a:moveTo>
                    <a:pt x="1636" y="0"/>
                  </a:moveTo>
                  <a:cubicBezTo>
                    <a:pt x="1583" y="0"/>
                    <a:pt x="1521" y="19"/>
                    <a:pt x="1456" y="57"/>
                  </a:cubicBezTo>
                  <a:lnTo>
                    <a:pt x="317" y="714"/>
                  </a:lnTo>
                  <a:cubicBezTo>
                    <a:pt x="140" y="816"/>
                    <a:pt x="1" y="1027"/>
                    <a:pt x="11" y="1179"/>
                  </a:cubicBezTo>
                  <a:cubicBezTo>
                    <a:pt x="15" y="1278"/>
                    <a:pt x="78" y="1332"/>
                    <a:pt x="168" y="1332"/>
                  </a:cubicBezTo>
                  <a:cubicBezTo>
                    <a:pt x="220" y="1332"/>
                    <a:pt x="282" y="1314"/>
                    <a:pt x="347" y="1275"/>
                  </a:cubicBezTo>
                  <a:lnTo>
                    <a:pt x="1486" y="619"/>
                  </a:lnTo>
                  <a:cubicBezTo>
                    <a:pt x="1667" y="517"/>
                    <a:pt x="1803" y="306"/>
                    <a:pt x="1792" y="153"/>
                  </a:cubicBezTo>
                  <a:cubicBezTo>
                    <a:pt x="1788" y="54"/>
                    <a:pt x="1726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773;p29">
              <a:extLst>
                <a:ext uri="{FF2B5EF4-FFF2-40B4-BE49-F238E27FC236}">
                  <a16:creationId xmlns:a16="http://schemas.microsoft.com/office/drawing/2014/main" id="{D17FFCBE-6681-774A-A028-CFACB77B1916}"/>
                </a:ext>
              </a:extLst>
            </p:cNvPr>
            <p:cNvSpPr/>
            <p:nvPr/>
          </p:nvSpPr>
          <p:spPr>
            <a:xfrm flipH="1">
              <a:off x="7137841" y="2205691"/>
              <a:ext cx="89092" cy="207121"/>
            </a:xfrm>
            <a:custGeom>
              <a:avLst/>
              <a:gdLst/>
              <a:ahLst/>
              <a:cxnLst/>
              <a:rect l="l" t="t" r="r" b="b"/>
              <a:pathLst>
                <a:path w="1992" h="4631" extrusionOk="0">
                  <a:moveTo>
                    <a:pt x="1597" y="1"/>
                  </a:moveTo>
                  <a:cubicBezTo>
                    <a:pt x="1553" y="1"/>
                    <a:pt x="1503" y="15"/>
                    <a:pt x="1452" y="44"/>
                  </a:cubicBezTo>
                  <a:lnTo>
                    <a:pt x="313" y="701"/>
                  </a:lnTo>
                  <a:cubicBezTo>
                    <a:pt x="136" y="807"/>
                    <a:pt x="0" y="1055"/>
                    <a:pt x="13" y="1259"/>
                  </a:cubicBezTo>
                  <a:lnTo>
                    <a:pt x="197" y="4403"/>
                  </a:lnTo>
                  <a:cubicBezTo>
                    <a:pt x="204" y="4548"/>
                    <a:pt x="285" y="4631"/>
                    <a:pt x="394" y="4631"/>
                  </a:cubicBezTo>
                  <a:cubicBezTo>
                    <a:pt x="439" y="4631"/>
                    <a:pt x="489" y="4617"/>
                    <a:pt x="540" y="4587"/>
                  </a:cubicBezTo>
                  <a:lnTo>
                    <a:pt x="1679" y="3931"/>
                  </a:lnTo>
                  <a:cubicBezTo>
                    <a:pt x="1856" y="3829"/>
                    <a:pt x="1992" y="3578"/>
                    <a:pt x="1979" y="3374"/>
                  </a:cubicBezTo>
                  <a:lnTo>
                    <a:pt x="1795" y="232"/>
                  </a:lnTo>
                  <a:cubicBezTo>
                    <a:pt x="1788" y="85"/>
                    <a:pt x="1707" y="1"/>
                    <a:pt x="1597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774;p29">
              <a:extLst>
                <a:ext uri="{FF2B5EF4-FFF2-40B4-BE49-F238E27FC236}">
                  <a16:creationId xmlns:a16="http://schemas.microsoft.com/office/drawing/2014/main" id="{0FB36155-DC34-5349-8707-DD9EFF72782B}"/>
                </a:ext>
              </a:extLst>
            </p:cNvPr>
            <p:cNvSpPr/>
            <p:nvPr/>
          </p:nvSpPr>
          <p:spPr>
            <a:xfrm flipH="1">
              <a:off x="7138422" y="2205691"/>
              <a:ext cx="87929" cy="207121"/>
            </a:xfrm>
            <a:custGeom>
              <a:avLst/>
              <a:gdLst/>
              <a:ahLst/>
              <a:cxnLst/>
              <a:rect l="l" t="t" r="r" b="b"/>
              <a:pathLst>
                <a:path w="1966" h="4631" extrusionOk="0">
                  <a:moveTo>
                    <a:pt x="1585" y="0"/>
                  </a:moveTo>
                  <a:cubicBezTo>
                    <a:pt x="1541" y="0"/>
                    <a:pt x="1489" y="14"/>
                    <a:pt x="1439" y="44"/>
                  </a:cubicBezTo>
                  <a:lnTo>
                    <a:pt x="300" y="701"/>
                  </a:lnTo>
                  <a:cubicBezTo>
                    <a:pt x="130" y="799"/>
                    <a:pt x="0" y="1034"/>
                    <a:pt x="0" y="1235"/>
                  </a:cubicBezTo>
                  <a:lnTo>
                    <a:pt x="0" y="1259"/>
                  </a:lnTo>
                  <a:lnTo>
                    <a:pt x="184" y="4403"/>
                  </a:lnTo>
                  <a:cubicBezTo>
                    <a:pt x="191" y="4549"/>
                    <a:pt x="273" y="4631"/>
                    <a:pt x="381" y="4631"/>
                  </a:cubicBezTo>
                  <a:cubicBezTo>
                    <a:pt x="425" y="4631"/>
                    <a:pt x="477" y="4618"/>
                    <a:pt x="527" y="4587"/>
                  </a:cubicBezTo>
                  <a:lnTo>
                    <a:pt x="1666" y="3931"/>
                  </a:lnTo>
                  <a:cubicBezTo>
                    <a:pt x="1836" y="3832"/>
                    <a:pt x="1966" y="3601"/>
                    <a:pt x="1966" y="3400"/>
                  </a:cubicBezTo>
                  <a:lnTo>
                    <a:pt x="1966" y="3374"/>
                  </a:lnTo>
                  <a:lnTo>
                    <a:pt x="1782" y="232"/>
                  </a:lnTo>
                  <a:cubicBezTo>
                    <a:pt x="1775" y="85"/>
                    <a:pt x="1693" y="0"/>
                    <a:pt x="15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775;p29">
              <a:extLst>
                <a:ext uri="{FF2B5EF4-FFF2-40B4-BE49-F238E27FC236}">
                  <a16:creationId xmlns:a16="http://schemas.microsoft.com/office/drawing/2014/main" id="{BC6FDEA8-D769-6046-8C11-03A0040555F4}"/>
                </a:ext>
              </a:extLst>
            </p:cNvPr>
            <p:cNvSpPr/>
            <p:nvPr/>
          </p:nvSpPr>
          <p:spPr>
            <a:xfrm flipH="1">
              <a:off x="7133413" y="2429317"/>
              <a:ext cx="80639" cy="59618"/>
            </a:xfrm>
            <a:custGeom>
              <a:avLst/>
              <a:gdLst/>
              <a:ahLst/>
              <a:cxnLst/>
              <a:rect l="l" t="t" r="r" b="b"/>
              <a:pathLst>
                <a:path w="1803" h="1333" extrusionOk="0">
                  <a:moveTo>
                    <a:pt x="1634" y="1"/>
                  </a:moveTo>
                  <a:cubicBezTo>
                    <a:pt x="1582" y="1"/>
                    <a:pt x="1521" y="19"/>
                    <a:pt x="1456" y="56"/>
                  </a:cubicBezTo>
                  <a:lnTo>
                    <a:pt x="317" y="712"/>
                  </a:lnTo>
                  <a:cubicBezTo>
                    <a:pt x="140" y="817"/>
                    <a:pt x="1" y="1025"/>
                    <a:pt x="11" y="1181"/>
                  </a:cubicBezTo>
                  <a:cubicBezTo>
                    <a:pt x="17" y="1280"/>
                    <a:pt x="79" y="1333"/>
                    <a:pt x="169" y="1333"/>
                  </a:cubicBezTo>
                  <a:cubicBezTo>
                    <a:pt x="222" y="1333"/>
                    <a:pt x="284" y="1314"/>
                    <a:pt x="351" y="1277"/>
                  </a:cubicBezTo>
                  <a:lnTo>
                    <a:pt x="1487" y="621"/>
                  </a:lnTo>
                  <a:cubicBezTo>
                    <a:pt x="1666" y="519"/>
                    <a:pt x="1803" y="307"/>
                    <a:pt x="1793" y="151"/>
                  </a:cubicBezTo>
                  <a:cubicBezTo>
                    <a:pt x="1788" y="54"/>
                    <a:pt x="1725" y="1"/>
                    <a:pt x="16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776;p29">
              <a:extLst>
                <a:ext uri="{FF2B5EF4-FFF2-40B4-BE49-F238E27FC236}">
                  <a16:creationId xmlns:a16="http://schemas.microsoft.com/office/drawing/2014/main" id="{48ECA742-29A3-1345-9F67-5625C4D9958A}"/>
                </a:ext>
              </a:extLst>
            </p:cNvPr>
            <p:cNvSpPr/>
            <p:nvPr/>
          </p:nvSpPr>
          <p:spPr>
            <a:xfrm flipH="1">
              <a:off x="6963995" y="1900664"/>
              <a:ext cx="100273" cy="411649"/>
            </a:xfrm>
            <a:custGeom>
              <a:avLst/>
              <a:gdLst/>
              <a:ahLst/>
              <a:cxnLst/>
              <a:rect l="l" t="t" r="r" b="b"/>
              <a:pathLst>
                <a:path w="2242" h="9204" extrusionOk="0">
                  <a:moveTo>
                    <a:pt x="1597" y="1"/>
                  </a:moveTo>
                  <a:cubicBezTo>
                    <a:pt x="1552" y="1"/>
                    <a:pt x="1501" y="15"/>
                    <a:pt x="1449" y="45"/>
                  </a:cubicBezTo>
                  <a:lnTo>
                    <a:pt x="313" y="701"/>
                  </a:lnTo>
                  <a:cubicBezTo>
                    <a:pt x="133" y="806"/>
                    <a:pt x="1" y="1055"/>
                    <a:pt x="10" y="1259"/>
                  </a:cubicBezTo>
                  <a:lnTo>
                    <a:pt x="446" y="8973"/>
                  </a:lnTo>
                  <a:cubicBezTo>
                    <a:pt x="455" y="9120"/>
                    <a:pt x="535" y="9204"/>
                    <a:pt x="644" y="9204"/>
                  </a:cubicBezTo>
                  <a:cubicBezTo>
                    <a:pt x="689" y="9204"/>
                    <a:pt x="738" y="9189"/>
                    <a:pt x="790" y="9160"/>
                  </a:cubicBezTo>
                  <a:lnTo>
                    <a:pt x="1928" y="8504"/>
                  </a:lnTo>
                  <a:cubicBezTo>
                    <a:pt x="2105" y="8398"/>
                    <a:pt x="2241" y="8150"/>
                    <a:pt x="2231" y="7946"/>
                  </a:cubicBezTo>
                  <a:lnTo>
                    <a:pt x="1792" y="232"/>
                  </a:lnTo>
                  <a:cubicBezTo>
                    <a:pt x="1785" y="85"/>
                    <a:pt x="1706" y="1"/>
                    <a:pt x="1597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777;p29">
              <a:extLst>
                <a:ext uri="{FF2B5EF4-FFF2-40B4-BE49-F238E27FC236}">
                  <a16:creationId xmlns:a16="http://schemas.microsoft.com/office/drawing/2014/main" id="{766BADB4-601F-7A45-8607-8D4F0E0284E1}"/>
                </a:ext>
              </a:extLst>
            </p:cNvPr>
            <p:cNvSpPr/>
            <p:nvPr/>
          </p:nvSpPr>
          <p:spPr>
            <a:xfrm flipH="1">
              <a:off x="6964487" y="1900664"/>
              <a:ext cx="99334" cy="411649"/>
            </a:xfrm>
            <a:custGeom>
              <a:avLst/>
              <a:gdLst/>
              <a:ahLst/>
              <a:cxnLst/>
              <a:rect l="l" t="t" r="r" b="b"/>
              <a:pathLst>
                <a:path w="2221" h="9204" extrusionOk="0">
                  <a:moveTo>
                    <a:pt x="1588" y="1"/>
                  </a:moveTo>
                  <a:cubicBezTo>
                    <a:pt x="1541" y="1"/>
                    <a:pt x="1494" y="14"/>
                    <a:pt x="1439" y="45"/>
                  </a:cubicBezTo>
                  <a:lnTo>
                    <a:pt x="303" y="701"/>
                  </a:lnTo>
                  <a:cubicBezTo>
                    <a:pt x="130" y="799"/>
                    <a:pt x="0" y="1034"/>
                    <a:pt x="0" y="1234"/>
                  </a:cubicBezTo>
                  <a:lnTo>
                    <a:pt x="0" y="1259"/>
                  </a:lnTo>
                  <a:lnTo>
                    <a:pt x="436" y="8973"/>
                  </a:lnTo>
                  <a:cubicBezTo>
                    <a:pt x="446" y="9119"/>
                    <a:pt x="524" y="9204"/>
                    <a:pt x="633" y="9204"/>
                  </a:cubicBezTo>
                  <a:cubicBezTo>
                    <a:pt x="678" y="9204"/>
                    <a:pt x="728" y="9190"/>
                    <a:pt x="780" y="9160"/>
                  </a:cubicBezTo>
                  <a:lnTo>
                    <a:pt x="1918" y="8504"/>
                  </a:lnTo>
                  <a:cubicBezTo>
                    <a:pt x="2088" y="8405"/>
                    <a:pt x="2221" y="8170"/>
                    <a:pt x="2221" y="7970"/>
                  </a:cubicBezTo>
                  <a:lnTo>
                    <a:pt x="2221" y="7946"/>
                  </a:lnTo>
                  <a:lnTo>
                    <a:pt x="1782" y="232"/>
                  </a:lnTo>
                  <a:cubicBezTo>
                    <a:pt x="1775" y="85"/>
                    <a:pt x="1698" y="1"/>
                    <a:pt x="15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778;p29">
              <a:extLst>
                <a:ext uri="{FF2B5EF4-FFF2-40B4-BE49-F238E27FC236}">
                  <a16:creationId xmlns:a16="http://schemas.microsoft.com/office/drawing/2014/main" id="{63F6B1EC-679B-E14A-8EE3-5E001F9A0DF3}"/>
                </a:ext>
              </a:extLst>
            </p:cNvPr>
            <p:cNvSpPr/>
            <p:nvPr/>
          </p:nvSpPr>
          <p:spPr>
            <a:xfrm flipH="1">
              <a:off x="6959612" y="2328775"/>
              <a:ext cx="80505" cy="59618"/>
            </a:xfrm>
            <a:custGeom>
              <a:avLst/>
              <a:gdLst/>
              <a:ahLst/>
              <a:cxnLst/>
              <a:rect l="l" t="t" r="r" b="b"/>
              <a:pathLst>
                <a:path w="1800" h="1333" extrusionOk="0">
                  <a:moveTo>
                    <a:pt x="1633" y="1"/>
                  </a:moveTo>
                  <a:cubicBezTo>
                    <a:pt x="1580" y="1"/>
                    <a:pt x="1518" y="19"/>
                    <a:pt x="1453" y="57"/>
                  </a:cubicBezTo>
                  <a:lnTo>
                    <a:pt x="314" y="713"/>
                  </a:lnTo>
                  <a:cubicBezTo>
                    <a:pt x="137" y="815"/>
                    <a:pt x="1" y="1025"/>
                    <a:pt x="8" y="1182"/>
                  </a:cubicBezTo>
                  <a:cubicBezTo>
                    <a:pt x="14" y="1279"/>
                    <a:pt x="77" y="1333"/>
                    <a:pt x="168" y="1333"/>
                  </a:cubicBezTo>
                  <a:cubicBezTo>
                    <a:pt x="220" y="1333"/>
                    <a:pt x="282" y="1315"/>
                    <a:pt x="348" y="1278"/>
                  </a:cubicBezTo>
                  <a:lnTo>
                    <a:pt x="1487" y="617"/>
                  </a:lnTo>
                  <a:cubicBezTo>
                    <a:pt x="1664" y="515"/>
                    <a:pt x="1800" y="308"/>
                    <a:pt x="1793" y="152"/>
                  </a:cubicBezTo>
                  <a:cubicBezTo>
                    <a:pt x="1786" y="54"/>
                    <a:pt x="1723" y="1"/>
                    <a:pt x="1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779;p29">
              <a:extLst>
                <a:ext uri="{FF2B5EF4-FFF2-40B4-BE49-F238E27FC236}">
                  <a16:creationId xmlns:a16="http://schemas.microsoft.com/office/drawing/2014/main" id="{A304F3B3-9838-594A-8BCD-88C0C3A37F68}"/>
                </a:ext>
              </a:extLst>
            </p:cNvPr>
            <p:cNvSpPr/>
            <p:nvPr/>
          </p:nvSpPr>
          <p:spPr>
            <a:xfrm flipH="1">
              <a:off x="6790238" y="1952456"/>
              <a:ext cx="91418" cy="259316"/>
            </a:xfrm>
            <a:custGeom>
              <a:avLst/>
              <a:gdLst/>
              <a:ahLst/>
              <a:cxnLst/>
              <a:rect l="l" t="t" r="r" b="b"/>
              <a:pathLst>
                <a:path w="2044" h="5798" extrusionOk="0">
                  <a:moveTo>
                    <a:pt x="1601" y="1"/>
                  </a:moveTo>
                  <a:cubicBezTo>
                    <a:pt x="1555" y="1"/>
                    <a:pt x="1505" y="15"/>
                    <a:pt x="1452" y="46"/>
                  </a:cubicBezTo>
                  <a:lnTo>
                    <a:pt x="317" y="702"/>
                  </a:lnTo>
                  <a:cubicBezTo>
                    <a:pt x="137" y="804"/>
                    <a:pt x="1" y="1055"/>
                    <a:pt x="14" y="1259"/>
                  </a:cubicBezTo>
                  <a:lnTo>
                    <a:pt x="252" y="5568"/>
                  </a:lnTo>
                  <a:cubicBezTo>
                    <a:pt x="259" y="5713"/>
                    <a:pt x="339" y="5798"/>
                    <a:pt x="448" y="5798"/>
                  </a:cubicBezTo>
                  <a:cubicBezTo>
                    <a:pt x="492" y="5798"/>
                    <a:pt x="541" y="5784"/>
                    <a:pt x="592" y="5755"/>
                  </a:cubicBezTo>
                  <a:lnTo>
                    <a:pt x="1731" y="5094"/>
                  </a:lnTo>
                  <a:cubicBezTo>
                    <a:pt x="1912" y="4992"/>
                    <a:pt x="2044" y="4744"/>
                    <a:pt x="2034" y="4537"/>
                  </a:cubicBezTo>
                  <a:lnTo>
                    <a:pt x="1796" y="230"/>
                  </a:lnTo>
                  <a:cubicBezTo>
                    <a:pt x="1789" y="85"/>
                    <a:pt x="1710" y="1"/>
                    <a:pt x="1601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780;p29">
              <a:extLst>
                <a:ext uri="{FF2B5EF4-FFF2-40B4-BE49-F238E27FC236}">
                  <a16:creationId xmlns:a16="http://schemas.microsoft.com/office/drawing/2014/main" id="{5CDC8A4A-6791-9143-A5CF-F9A18D034642}"/>
                </a:ext>
              </a:extLst>
            </p:cNvPr>
            <p:cNvSpPr/>
            <p:nvPr/>
          </p:nvSpPr>
          <p:spPr>
            <a:xfrm flipH="1">
              <a:off x="6790685" y="1952546"/>
              <a:ext cx="90345" cy="259271"/>
            </a:xfrm>
            <a:custGeom>
              <a:avLst/>
              <a:gdLst/>
              <a:ahLst/>
              <a:cxnLst/>
              <a:rect l="l" t="t" r="r" b="b"/>
              <a:pathLst>
                <a:path w="2020" h="5797" extrusionOk="0">
                  <a:moveTo>
                    <a:pt x="1584" y="0"/>
                  </a:moveTo>
                  <a:cubicBezTo>
                    <a:pt x="1540" y="0"/>
                    <a:pt x="1493" y="13"/>
                    <a:pt x="1438" y="44"/>
                  </a:cubicBezTo>
                  <a:lnTo>
                    <a:pt x="303" y="700"/>
                  </a:lnTo>
                  <a:cubicBezTo>
                    <a:pt x="129" y="799"/>
                    <a:pt x="0" y="1033"/>
                    <a:pt x="0" y="1234"/>
                  </a:cubicBezTo>
                  <a:lnTo>
                    <a:pt x="0" y="1257"/>
                  </a:lnTo>
                  <a:lnTo>
                    <a:pt x="238" y="5566"/>
                  </a:lnTo>
                  <a:cubicBezTo>
                    <a:pt x="245" y="5712"/>
                    <a:pt x="324" y="5797"/>
                    <a:pt x="432" y="5797"/>
                  </a:cubicBezTo>
                  <a:cubicBezTo>
                    <a:pt x="479" y="5797"/>
                    <a:pt x="528" y="5779"/>
                    <a:pt x="578" y="5753"/>
                  </a:cubicBezTo>
                  <a:lnTo>
                    <a:pt x="1717" y="5092"/>
                  </a:lnTo>
                  <a:cubicBezTo>
                    <a:pt x="1890" y="4995"/>
                    <a:pt x="2020" y="4760"/>
                    <a:pt x="2020" y="4559"/>
                  </a:cubicBezTo>
                  <a:lnTo>
                    <a:pt x="2020" y="4535"/>
                  </a:lnTo>
                  <a:lnTo>
                    <a:pt x="1782" y="228"/>
                  </a:lnTo>
                  <a:cubicBezTo>
                    <a:pt x="1775" y="82"/>
                    <a:pt x="1694" y="0"/>
                    <a:pt x="15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781;p29">
              <a:extLst>
                <a:ext uri="{FF2B5EF4-FFF2-40B4-BE49-F238E27FC236}">
                  <a16:creationId xmlns:a16="http://schemas.microsoft.com/office/drawing/2014/main" id="{E6EEFA00-116E-504C-96E0-76A2ACA8773F}"/>
                </a:ext>
              </a:extLst>
            </p:cNvPr>
            <p:cNvSpPr/>
            <p:nvPr/>
          </p:nvSpPr>
          <p:spPr>
            <a:xfrm flipH="1">
              <a:off x="6785676" y="2228188"/>
              <a:ext cx="80594" cy="59663"/>
            </a:xfrm>
            <a:custGeom>
              <a:avLst/>
              <a:gdLst/>
              <a:ahLst/>
              <a:cxnLst/>
              <a:rect l="l" t="t" r="r" b="b"/>
              <a:pathLst>
                <a:path w="1802" h="1334" extrusionOk="0">
                  <a:moveTo>
                    <a:pt x="1631" y="0"/>
                  </a:moveTo>
                  <a:cubicBezTo>
                    <a:pt x="1579" y="0"/>
                    <a:pt x="1517" y="18"/>
                    <a:pt x="1452" y="55"/>
                  </a:cubicBezTo>
                  <a:lnTo>
                    <a:pt x="313" y="715"/>
                  </a:lnTo>
                  <a:cubicBezTo>
                    <a:pt x="136" y="817"/>
                    <a:pt x="0" y="1027"/>
                    <a:pt x="7" y="1181"/>
                  </a:cubicBezTo>
                  <a:cubicBezTo>
                    <a:pt x="13" y="1279"/>
                    <a:pt x="76" y="1333"/>
                    <a:pt x="167" y="1333"/>
                  </a:cubicBezTo>
                  <a:cubicBezTo>
                    <a:pt x="219" y="1333"/>
                    <a:pt x="282" y="1315"/>
                    <a:pt x="347" y="1275"/>
                  </a:cubicBezTo>
                  <a:lnTo>
                    <a:pt x="1486" y="619"/>
                  </a:lnTo>
                  <a:cubicBezTo>
                    <a:pt x="1662" y="517"/>
                    <a:pt x="1802" y="307"/>
                    <a:pt x="1792" y="153"/>
                  </a:cubicBezTo>
                  <a:cubicBezTo>
                    <a:pt x="1785" y="54"/>
                    <a:pt x="1723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782;p29">
              <a:extLst>
                <a:ext uri="{FF2B5EF4-FFF2-40B4-BE49-F238E27FC236}">
                  <a16:creationId xmlns:a16="http://schemas.microsoft.com/office/drawing/2014/main" id="{E2C954B9-AAF9-6843-A4E1-4D2403B514DF}"/>
                </a:ext>
              </a:extLst>
            </p:cNvPr>
            <p:cNvSpPr/>
            <p:nvPr/>
          </p:nvSpPr>
          <p:spPr>
            <a:xfrm flipH="1">
              <a:off x="5347500" y="2436071"/>
              <a:ext cx="257303" cy="278100"/>
            </a:xfrm>
            <a:custGeom>
              <a:avLst/>
              <a:gdLst/>
              <a:ahLst/>
              <a:cxnLst/>
              <a:rect l="l" t="t" r="r" b="b"/>
              <a:pathLst>
                <a:path w="5753" h="6218" extrusionOk="0">
                  <a:moveTo>
                    <a:pt x="1934" y="0"/>
                  </a:moveTo>
                  <a:lnTo>
                    <a:pt x="0" y="1140"/>
                  </a:lnTo>
                  <a:cubicBezTo>
                    <a:pt x="265" y="1989"/>
                    <a:pt x="755" y="2985"/>
                    <a:pt x="1064" y="3618"/>
                  </a:cubicBezTo>
                  <a:cubicBezTo>
                    <a:pt x="2037" y="5587"/>
                    <a:pt x="2874" y="6217"/>
                    <a:pt x="3787" y="6217"/>
                  </a:cubicBezTo>
                  <a:cubicBezTo>
                    <a:pt x="3889" y="6217"/>
                    <a:pt x="3992" y="6209"/>
                    <a:pt x="4096" y="6194"/>
                  </a:cubicBezTo>
                  <a:cubicBezTo>
                    <a:pt x="5753" y="5963"/>
                    <a:pt x="5637" y="5352"/>
                    <a:pt x="4685" y="4451"/>
                  </a:cubicBezTo>
                  <a:cubicBezTo>
                    <a:pt x="3981" y="3784"/>
                    <a:pt x="3644" y="3098"/>
                    <a:pt x="3644" y="3098"/>
                  </a:cubicBezTo>
                  <a:lnTo>
                    <a:pt x="3644" y="3098"/>
                  </a:lnTo>
                  <a:cubicBezTo>
                    <a:pt x="4015" y="3271"/>
                    <a:pt x="4311" y="3404"/>
                    <a:pt x="4532" y="3441"/>
                  </a:cubicBezTo>
                  <a:cubicBezTo>
                    <a:pt x="4584" y="3449"/>
                    <a:pt x="4632" y="3453"/>
                    <a:pt x="4678" y="3453"/>
                  </a:cubicBezTo>
                  <a:cubicBezTo>
                    <a:pt x="5021" y="3453"/>
                    <a:pt x="5193" y="3226"/>
                    <a:pt x="5229" y="3087"/>
                  </a:cubicBezTo>
                  <a:cubicBezTo>
                    <a:pt x="5259" y="2968"/>
                    <a:pt x="4953" y="2914"/>
                    <a:pt x="4559" y="2598"/>
                  </a:cubicBezTo>
                  <a:cubicBezTo>
                    <a:pt x="4059" y="2193"/>
                    <a:pt x="3774" y="1846"/>
                    <a:pt x="3142" y="1557"/>
                  </a:cubicBezTo>
                  <a:cubicBezTo>
                    <a:pt x="2903" y="1449"/>
                    <a:pt x="2400" y="1132"/>
                    <a:pt x="2298" y="895"/>
                  </a:cubicBezTo>
                  <a:cubicBezTo>
                    <a:pt x="2189" y="650"/>
                    <a:pt x="2067" y="344"/>
                    <a:pt x="1934" y="0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783;p29">
              <a:extLst>
                <a:ext uri="{FF2B5EF4-FFF2-40B4-BE49-F238E27FC236}">
                  <a16:creationId xmlns:a16="http://schemas.microsoft.com/office/drawing/2014/main" id="{625BDEB4-FC55-2A4C-98B3-A9F8B7353F01}"/>
                </a:ext>
              </a:extLst>
            </p:cNvPr>
            <p:cNvSpPr/>
            <p:nvPr/>
          </p:nvSpPr>
          <p:spPr>
            <a:xfrm flipH="1">
              <a:off x="5501533" y="1627393"/>
              <a:ext cx="276624" cy="869991"/>
            </a:xfrm>
            <a:custGeom>
              <a:avLst/>
              <a:gdLst/>
              <a:ahLst/>
              <a:cxnLst/>
              <a:rect l="l" t="t" r="r" b="b"/>
              <a:pathLst>
                <a:path w="6185" h="19452" extrusionOk="0">
                  <a:moveTo>
                    <a:pt x="1108" y="1"/>
                  </a:moveTo>
                  <a:cubicBezTo>
                    <a:pt x="1108" y="1"/>
                    <a:pt x="707" y="1130"/>
                    <a:pt x="316" y="1796"/>
                  </a:cubicBezTo>
                  <a:cubicBezTo>
                    <a:pt x="0" y="2334"/>
                    <a:pt x="266" y="10925"/>
                    <a:pt x="425" y="11645"/>
                  </a:cubicBezTo>
                  <a:cubicBezTo>
                    <a:pt x="585" y="12367"/>
                    <a:pt x="3726" y="19390"/>
                    <a:pt x="3726" y="19390"/>
                  </a:cubicBezTo>
                  <a:cubicBezTo>
                    <a:pt x="3726" y="19390"/>
                    <a:pt x="3930" y="19451"/>
                    <a:pt x="4250" y="19451"/>
                  </a:cubicBezTo>
                  <a:cubicBezTo>
                    <a:pt x="4731" y="19451"/>
                    <a:pt x="5476" y="19314"/>
                    <a:pt x="6184" y="18625"/>
                  </a:cubicBezTo>
                  <a:lnTo>
                    <a:pt x="3848" y="11268"/>
                  </a:lnTo>
                  <a:lnTo>
                    <a:pt x="3702" y="4998"/>
                  </a:lnTo>
                  <a:cubicBezTo>
                    <a:pt x="3702" y="4998"/>
                    <a:pt x="3795" y="481"/>
                    <a:pt x="1108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784;p29">
              <a:extLst>
                <a:ext uri="{FF2B5EF4-FFF2-40B4-BE49-F238E27FC236}">
                  <a16:creationId xmlns:a16="http://schemas.microsoft.com/office/drawing/2014/main" id="{449B6D0C-67C8-2742-9854-A936EAB73F3C}"/>
                </a:ext>
              </a:extLst>
            </p:cNvPr>
            <p:cNvSpPr/>
            <p:nvPr/>
          </p:nvSpPr>
          <p:spPr>
            <a:xfrm flipH="1">
              <a:off x="5501533" y="1627393"/>
              <a:ext cx="227069" cy="869991"/>
            </a:xfrm>
            <a:custGeom>
              <a:avLst/>
              <a:gdLst/>
              <a:ahLst/>
              <a:cxnLst/>
              <a:rect l="l" t="t" r="r" b="b"/>
              <a:pathLst>
                <a:path w="5077" h="19452" extrusionOk="0">
                  <a:moveTo>
                    <a:pt x="0" y="1"/>
                  </a:moveTo>
                  <a:lnTo>
                    <a:pt x="0" y="1"/>
                  </a:lnTo>
                  <a:cubicBezTo>
                    <a:pt x="1687" y="521"/>
                    <a:pt x="1714" y="1589"/>
                    <a:pt x="1894" y="3921"/>
                  </a:cubicBezTo>
                  <a:cubicBezTo>
                    <a:pt x="2054" y="5941"/>
                    <a:pt x="2152" y="18160"/>
                    <a:pt x="2152" y="18160"/>
                  </a:cubicBezTo>
                  <a:cubicBezTo>
                    <a:pt x="2132" y="18176"/>
                    <a:pt x="2111" y="18190"/>
                    <a:pt x="2091" y="18207"/>
                  </a:cubicBezTo>
                  <a:cubicBezTo>
                    <a:pt x="2407" y="18918"/>
                    <a:pt x="2618" y="19390"/>
                    <a:pt x="2618" y="19390"/>
                  </a:cubicBezTo>
                  <a:cubicBezTo>
                    <a:pt x="2618" y="19390"/>
                    <a:pt x="2822" y="19451"/>
                    <a:pt x="3142" y="19451"/>
                  </a:cubicBezTo>
                  <a:cubicBezTo>
                    <a:pt x="3621" y="19451"/>
                    <a:pt x="4366" y="19312"/>
                    <a:pt x="5076" y="18625"/>
                  </a:cubicBezTo>
                  <a:lnTo>
                    <a:pt x="2740" y="11268"/>
                  </a:lnTo>
                  <a:lnTo>
                    <a:pt x="2594" y="4998"/>
                  </a:lnTo>
                  <a:lnTo>
                    <a:pt x="2594" y="4948"/>
                  </a:lnTo>
                  <a:cubicBezTo>
                    <a:pt x="2594" y="4441"/>
                    <a:pt x="2516" y="450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785;p29">
              <a:extLst>
                <a:ext uri="{FF2B5EF4-FFF2-40B4-BE49-F238E27FC236}">
                  <a16:creationId xmlns:a16="http://schemas.microsoft.com/office/drawing/2014/main" id="{C5B05AB6-446D-AB42-A5F8-B12D25B2AB53}"/>
                </a:ext>
              </a:extLst>
            </p:cNvPr>
            <p:cNvSpPr/>
            <p:nvPr/>
          </p:nvSpPr>
          <p:spPr>
            <a:xfrm flipH="1">
              <a:off x="6065067" y="3665748"/>
              <a:ext cx="104030" cy="177961"/>
            </a:xfrm>
            <a:custGeom>
              <a:avLst/>
              <a:gdLst/>
              <a:ahLst/>
              <a:cxnLst/>
              <a:rect l="l" t="t" r="r" b="b"/>
              <a:pathLst>
                <a:path w="2326" h="3979" extrusionOk="0">
                  <a:moveTo>
                    <a:pt x="0" y="1"/>
                  </a:moveTo>
                  <a:lnTo>
                    <a:pt x="0" y="3979"/>
                  </a:lnTo>
                  <a:lnTo>
                    <a:pt x="2326" y="3979"/>
                  </a:lnTo>
                  <a:lnTo>
                    <a:pt x="2326" y="1"/>
                  </a:ln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786;p29">
              <a:extLst>
                <a:ext uri="{FF2B5EF4-FFF2-40B4-BE49-F238E27FC236}">
                  <a16:creationId xmlns:a16="http://schemas.microsoft.com/office/drawing/2014/main" id="{2ACAFF51-113B-7B4C-8C27-BADF3C4D50F0}"/>
                </a:ext>
              </a:extLst>
            </p:cNvPr>
            <p:cNvSpPr/>
            <p:nvPr/>
          </p:nvSpPr>
          <p:spPr>
            <a:xfrm flipH="1">
              <a:off x="5634903" y="3520704"/>
              <a:ext cx="109084" cy="191915"/>
            </a:xfrm>
            <a:custGeom>
              <a:avLst/>
              <a:gdLst/>
              <a:ahLst/>
              <a:cxnLst/>
              <a:rect l="l" t="t" r="r" b="b"/>
              <a:pathLst>
                <a:path w="2439" h="4291" extrusionOk="0">
                  <a:moveTo>
                    <a:pt x="1" y="0"/>
                  </a:moveTo>
                  <a:lnTo>
                    <a:pt x="1" y="4212"/>
                  </a:lnTo>
                  <a:lnTo>
                    <a:pt x="2323" y="4291"/>
                  </a:lnTo>
                  <a:lnTo>
                    <a:pt x="2439" y="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787;p29">
              <a:extLst>
                <a:ext uri="{FF2B5EF4-FFF2-40B4-BE49-F238E27FC236}">
                  <a16:creationId xmlns:a16="http://schemas.microsoft.com/office/drawing/2014/main" id="{EF53E9DE-4EDC-814E-B002-CDB3339DB893}"/>
                </a:ext>
              </a:extLst>
            </p:cNvPr>
            <p:cNvSpPr/>
            <p:nvPr/>
          </p:nvSpPr>
          <p:spPr>
            <a:xfrm flipH="1">
              <a:off x="5621798" y="2374305"/>
              <a:ext cx="574672" cy="1394347"/>
            </a:xfrm>
            <a:custGeom>
              <a:avLst/>
              <a:gdLst/>
              <a:ahLst/>
              <a:cxnLst/>
              <a:rect l="l" t="t" r="r" b="b"/>
              <a:pathLst>
                <a:path w="12849" h="31176" extrusionOk="0">
                  <a:moveTo>
                    <a:pt x="12151" y="1"/>
                  </a:moveTo>
                  <a:lnTo>
                    <a:pt x="938" y="481"/>
                  </a:lnTo>
                  <a:cubicBezTo>
                    <a:pt x="938" y="2700"/>
                    <a:pt x="786" y="15603"/>
                    <a:pt x="786" y="15603"/>
                  </a:cubicBezTo>
                  <a:cubicBezTo>
                    <a:pt x="734" y="16238"/>
                    <a:pt x="119" y="17374"/>
                    <a:pt x="72" y="19676"/>
                  </a:cubicBezTo>
                  <a:cubicBezTo>
                    <a:pt x="0" y="23011"/>
                    <a:pt x="513" y="30868"/>
                    <a:pt x="513" y="30868"/>
                  </a:cubicBezTo>
                  <a:cubicBezTo>
                    <a:pt x="513" y="30868"/>
                    <a:pt x="1043" y="31175"/>
                    <a:pt x="1844" y="31175"/>
                  </a:cubicBezTo>
                  <a:cubicBezTo>
                    <a:pt x="2214" y="31175"/>
                    <a:pt x="2641" y="31110"/>
                    <a:pt x="3101" y="30919"/>
                  </a:cubicBezTo>
                  <a:cubicBezTo>
                    <a:pt x="3101" y="30919"/>
                    <a:pt x="4927" y="19805"/>
                    <a:pt x="5341" y="16504"/>
                  </a:cubicBezTo>
                  <a:cubicBezTo>
                    <a:pt x="5705" y="13624"/>
                    <a:pt x="6959" y="5934"/>
                    <a:pt x="6959" y="5934"/>
                  </a:cubicBezTo>
                  <a:lnTo>
                    <a:pt x="8734" y="15670"/>
                  </a:lnTo>
                  <a:cubicBezTo>
                    <a:pt x="8734" y="15670"/>
                    <a:pt x="8306" y="17387"/>
                    <a:pt x="8448" y="19363"/>
                  </a:cubicBezTo>
                  <a:cubicBezTo>
                    <a:pt x="8558" y="20889"/>
                    <a:pt x="9972" y="28539"/>
                    <a:pt x="9972" y="28539"/>
                  </a:cubicBezTo>
                  <a:cubicBezTo>
                    <a:pt x="9972" y="28539"/>
                    <a:pt x="10560" y="28938"/>
                    <a:pt x="11502" y="28938"/>
                  </a:cubicBezTo>
                  <a:cubicBezTo>
                    <a:pt x="11843" y="28938"/>
                    <a:pt x="12231" y="28886"/>
                    <a:pt x="12654" y="28743"/>
                  </a:cubicBezTo>
                  <a:cubicBezTo>
                    <a:pt x="12654" y="28743"/>
                    <a:pt x="12790" y="16739"/>
                    <a:pt x="12817" y="15338"/>
                  </a:cubicBezTo>
                  <a:cubicBezTo>
                    <a:pt x="12848" y="13740"/>
                    <a:pt x="12151" y="1"/>
                    <a:pt x="121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788;p29">
              <a:extLst>
                <a:ext uri="{FF2B5EF4-FFF2-40B4-BE49-F238E27FC236}">
                  <a16:creationId xmlns:a16="http://schemas.microsoft.com/office/drawing/2014/main" id="{081BC8BE-5BE2-0445-82BF-6241931EB77F}"/>
                </a:ext>
              </a:extLst>
            </p:cNvPr>
            <p:cNvSpPr/>
            <p:nvPr/>
          </p:nvSpPr>
          <p:spPr>
            <a:xfrm flipH="1">
              <a:off x="5928209" y="3777427"/>
              <a:ext cx="269826" cy="302520"/>
            </a:xfrm>
            <a:custGeom>
              <a:avLst/>
              <a:gdLst/>
              <a:ahLst/>
              <a:cxnLst/>
              <a:rect l="l" t="t" r="r" b="b"/>
              <a:pathLst>
                <a:path w="6033" h="6764" extrusionOk="0">
                  <a:moveTo>
                    <a:pt x="631" y="0"/>
                  </a:moveTo>
                  <a:cubicBezTo>
                    <a:pt x="499" y="0"/>
                    <a:pt x="388" y="433"/>
                    <a:pt x="283" y="829"/>
                  </a:cubicBezTo>
                  <a:cubicBezTo>
                    <a:pt x="158" y="1305"/>
                    <a:pt x="1" y="1841"/>
                    <a:pt x="198" y="2318"/>
                  </a:cubicBezTo>
                  <a:cubicBezTo>
                    <a:pt x="307" y="2583"/>
                    <a:pt x="481" y="2814"/>
                    <a:pt x="644" y="3052"/>
                  </a:cubicBezTo>
                  <a:cubicBezTo>
                    <a:pt x="923" y="3464"/>
                    <a:pt x="1171" y="3912"/>
                    <a:pt x="1225" y="4402"/>
                  </a:cubicBezTo>
                  <a:cubicBezTo>
                    <a:pt x="1249" y="4619"/>
                    <a:pt x="1239" y="4837"/>
                    <a:pt x="1273" y="5051"/>
                  </a:cubicBezTo>
                  <a:cubicBezTo>
                    <a:pt x="1392" y="5796"/>
                    <a:pt x="1915" y="6377"/>
                    <a:pt x="2640" y="6588"/>
                  </a:cubicBezTo>
                  <a:cubicBezTo>
                    <a:pt x="3016" y="6699"/>
                    <a:pt x="3453" y="6763"/>
                    <a:pt x="3899" y="6763"/>
                  </a:cubicBezTo>
                  <a:cubicBezTo>
                    <a:pt x="4572" y="6763"/>
                    <a:pt x="5263" y="6617"/>
                    <a:pt x="5791" y="6265"/>
                  </a:cubicBezTo>
                  <a:cubicBezTo>
                    <a:pt x="6032" y="6105"/>
                    <a:pt x="5982" y="5408"/>
                    <a:pt x="5842" y="5160"/>
                  </a:cubicBezTo>
                  <a:cubicBezTo>
                    <a:pt x="5699" y="4909"/>
                    <a:pt x="5298" y="4551"/>
                    <a:pt x="5121" y="4327"/>
                  </a:cubicBezTo>
                  <a:cubicBezTo>
                    <a:pt x="4366" y="3382"/>
                    <a:pt x="4091" y="3079"/>
                    <a:pt x="3765" y="2270"/>
                  </a:cubicBezTo>
                  <a:cubicBezTo>
                    <a:pt x="3561" y="1774"/>
                    <a:pt x="3465" y="1512"/>
                    <a:pt x="3357" y="1080"/>
                  </a:cubicBezTo>
                  <a:cubicBezTo>
                    <a:pt x="3285" y="801"/>
                    <a:pt x="3255" y="638"/>
                    <a:pt x="3221" y="424"/>
                  </a:cubicBezTo>
                  <a:cubicBezTo>
                    <a:pt x="3174" y="129"/>
                    <a:pt x="3097" y="6"/>
                    <a:pt x="2977" y="6"/>
                  </a:cubicBezTo>
                  <a:cubicBezTo>
                    <a:pt x="2976" y="6"/>
                    <a:pt x="2974" y="6"/>
                    <a:pt x="2973" y="6"/>
                  </a:cubicBezTo>
                  <a:lnTo>
                    <a:pt x="2973" y="335"/>
                  </a:lnTo>
                  <a:cubicBezTo>
                    <a:pt x="2976" y="574"/>
                    <a:pt x="2272" y="650"/>
                    <a:pt x="1896" y="650"/>
                  </a:cubicBezTo>
                  <a:cubicBezTo>
                    <a:pt x="1865" y="650"/>
                    <a:pt x="1836" y="650"/>
                    <a:pt x="1810" y="649"/>
                  </a:cubicBezTo>
                  <a:cubicBezTo>
                    <a:pt x="1283" y="628"/>
                    <a:pt x="817" y="445"/>
                    <a:pt x="647" y="258"/>
                  </a:cubicBezTo>
                  <a:lnTo>
                    <a:pt x="647" y="2"/>
                  </a:lnTo>
                  <a:cubicBezTo>
                    <a:pt x="642" y="1"/>
                    <a:pt x="636" y="0"/>
                    <a:pt x="6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789;p29">
              <a:extLst>
                <a:ext uri="{FF2B5EF4-FFF2-40B4-BE49-F238E27FC236}">
                  <a16:creationId xmlns:a16="http://schemas.microsoft.com/office/drawing/2014/main" id="{C0BFC1BD-CEF3-7A4C-AEB5-BC931F0342F3}"/>
                </a:ext>
              </a:extLst>
            </p:cNvPr>
            <p:cNvSpPr/>
            <p:nvPr/>
          </p:nvSpPr>
          <p:spPr>
            <a:xfrm flipH="1">
              <a:off x="5386008" y="3673709"/>
              <a:ext cx="396890" cy="204393"/>
            </a:xfrm>
            <a:custGeom>
              <a:avLst/>
              <a:gdLst/>
              <a:ahLst/>
              <a:cxnLst/>
              <a:rect l="l" t="t" r="r" b="b"/>
              <a:pathLst>
                <a:path w="8874" h="4570" extrusionOk="0">
                  <a:moveTo>
                    <a:pt x="857" y="1"/>
                  </a:moveTo>
                  <a:cubicBezTo>
                    <a:pt x="645" y="1"/>
                    <a:pt x="466" y="992"/>
                    <a:pt x="323" y="1634"/>
                  </a:cubicBezTo>
                  <a:cubicBezTo>
                    <a:pt x="191" y="2236"/>
                    <a:pt x="0" y="2933"/>
                    <a:pt x="474" y="3263"/>
                  </a:cubicBezTo>
                  <a:cubicBezTo>
                    <a:pt x="833" y="3510"/>
                    <a:pt x="1609" y="3576"/>
                    <a:pt x="2244" y="3576"/>
                  </a:cubicBezTo>
                  <a:cubicBezTo>
                    <a:pt x="2448" y="3576"/>
                    <a:pt x="2638" y="3569"/>
                    <a:pt x="2795" y="3559"/>
                  </a:cubicBezTo>
                  <a:cubicBezTo>
                    <a:pt x="2811" y="3558"/>
                    <a:pt x="2828" y="3558"/>
                    <a:pt x="2844" y="3558"/>
                  </a:cubicBezTo>
                  <a:cubicBezTo>
                    <a:pt x="3489" y="3558"/>
                    <a:pt x="4474" y="4246"/>
                    <a:pt x="5236" y="4416"/>
                  </a:cubicBezTo>
                  <a:cubicBezTo>
                    <a:pt x="5716" y="4524"/>
                    <a:pt x="6169" y="4569"/>
                    <a:pt x="6578" y="4569"/>
                  </a:cubicBezTo>
                  <a:cubicBezTo>
                    <a:pt x="7391" y="4569"/>
                    <a:pt x="8029" y="4390"/>
                    <a:pt x="8357" y="4171"/>
                  </a:cubicBezTo>
                  <a:cubicBezTo>
                    <a:pt x="8853" y="3841"/>
                    <a:pt x="8874" y="3266"/>
                    <a:pt x="8395" y="3049"/>
                  </a:cubicBezTo>
                  <a:cubicBezTo>
                    <a:pt x="7629" y="2706"/>
                    <a:pt x="5940" y="2036"/>
                    <a:pt x="5070" y="1601"/>
                  </a:cubicBezTo>
                  <a:cubicBezTo>
                    <a:pt x="4549" y="1339"/>
                    <a:pt x="4023" y="965"/>
                    <a:pt x="3703" y="614"/>
                  </a:cubicBezTo>
                  <a:cubicBezTo>
                    <a:pt x="3435" y="329"/>
                    <a:pt x="3339" y="156"/>
                    <a:pt x="3217" y="153"/>
                  </a:cubicBezTo>
                  <a:lnTo>
                    <a:pt x="3203" y="512"/>
                  </a:lnTo>
                  <a:cubicBezTo>
                    <a:pt x="2988" y="621"/>
                    <a:pt x="2670" y="671"/>
                    <a:pt x="2336" y="671"/>
                  </a:cubicBezTo>
                  <a:cubicBezTo>
                    <a:pt x="1721" y="671"/>
                    <a:pt x="1052" y="502"/>
                    <a:pt x="871" y="227"/>
                  </a:cubicBezTo>
                  <a:lnTo>
                    <a:pt x="871" y="2"/>
                  </a:lnTo>
                  <a:cubicBezTo>
                    <a:pt x="866" y="1"/>
                    <a:pt x="862" y="1"/>
                    <a:pt x="8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790;p29">
              <a:extLst>
                <a:ext uri="{FF2B5EF4-FFF2-40B4-BE49-F238E27FC236}">
                  <a16:creationId xmlns:a16="http://schemas.microsoft.com/office/drawing/2014/main" id="{FA18DDA6-1085-B14B-B7ED-C204A80BEDC4}"/>
                </a:ext>
              </a:extLst>
            </p:cNvPr>
            <p:cNvSpPr/>
            <p:nvPr/>
          </p:nvSpPr>
          <p:spPr>
            <a:xfrm flipH="1">
              <a:off x="5740409" y="2556650"/>
              <a:ext cx="144820" cy="488442"/>
            </a:xfrm>
            <a:custGeom>
              <a:avLst/>
              <a:gdLst/>
              <a:ahLst/>
              <a:cxnLst/>
              <a:rect l="l" t="t" r="r" b="b"/>
              <a:pathLst>
                <a:path w="3238" h="10921" extrusionOk="0">
                  <a:moveTo>
                    <a:pt x="3237" y="0"/>
                  </a:moveTo>
                  <a:lnTo>
                    <a:pt x="3237" y="0"/>
                  </a:lnTo>
                  <a:cubicBezTo>
                    <a:pt x="1857" y="1333"/>
                    <a:pt x="0" y="1857"/>
                    <a:pt x="0" y="1857"/>
                  </a:cubicBezTo>
                  <a:lnTo>
                    <a:pt x="1653" y="10920"/>
                  </a:lnTo>
                  <a:lnTo>
                    <a:pt x="755" y="2258"/>
                  </a:lnTo>
                  <a:cubicBezTo>
                    <a:pt x="2611" y="1170"/>
                    <a:pt x="3237" y="1"/>
                    <a:pt x="32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791;p29">
              <a:extLst>
                <a:ext uri="{FF2B5EF4-FFF2-40B4-BE49-F238E27FC236}">
                  <a16:creationId xmlns:a16="http://schemas.microsoft.com/office/drawing/2014/main" id="{1AEBAAC3-3613-2742-A47F-BF9EFF1EA8D3}"/>
                </a:ext>
              </a:extLst>
            </p:cNvPr>
            <p:cNvSpPr/>
            <p:nvPr/>
          </p:nvSpPr>
          <p:spPr>
            <a:xfrm flipH="1">
              <a:off x="5643847" y="1629987"/>
              <a:ext cx="484998" cy="819943"/>
            </a:xfrm>
            <a:custGeom>
              <a:avLst/>
              <a:gdLst/>
              <a:ahLst/>
              <a:cxnLst/>
              <a:rect l="l" t="t" r="r" b="b"/>
              <a:pathLst>
                <a:path w="10844" h="18333" extrusionOk="0">
                  <a:moveTo>
                    <a:pt x="6852" y="1"/>
                  </a:moveTo>
                  <a:lnTo>
                    <a:pt x="3456" y="99"/>
                  </a:lnTo>
                  <a:cubicBezTo>
                    <a:pt x="2667" y="290"/>
                    <a:pt x="1072" y="551"/>
                    <a:pt x="715" y="2125"/>
                  </a:cubicBezTo>
                  <a:cubicBezTo>
                    <a:pt x="286" y="4019"/>
                    <a:pt x="147" y="8137"/>
                    <a:pt x="147" y="8137"/>
                  </a:cubicBezTo>
                  <a:lnTo>
                    <a:pt x="1" y="17302"/>
                  </a:lnTo>
                  <a:cubicBezTo>
                    <a:pt x="797" y="17883"/>
                    <a:pt x="2655" y="18332"/>
                    <a:pt x="4736" y="18332"/>
                  </a:cubicBezTo>
                  <a:cubicBezTo>
                    <a:pt x="6832" y="18332"/>
                    <a:pt x="9154" y="17877"/>
                    <a:pt x="10843" y="16643"/>
                  </a:cubicBezTo>
                  <a:cubicBezTo>
                    <a:pt x="10843" y="16643"/>
                    <a:pt x="10432" y="5638"/>
                    <a:pt x="10432" y="3925"/>
                  </a:cubicBezTo>
                  <a:cubicBezTo>
                    <a:pt x="10432" y="2211"/>
                    <a:pt x="9480" y="154"/>
                    <a:pt x="6852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792;p29">
              <a:extLst>
                <a:ext uri="{FF2B5EF4-FFF2-40B4-BE49-F238E27FC236}">
                  <a16:creationId xmlns:a16="http://schemas.microsoft.com/office/drawing/2014/main" id="{7C45A48F-7E55-F34E-96AE-5A6D84C00BEB}"/>
                </a:ext>
              </a:extLst>
            </p:cNvPr>
            <p:cNvSpPr/>
            <p:nvPr/>
          </p:nvSpPr>
          <p:spPr>
            <a:xfrm flipH="1">
              <a:off x="5632309" y="1611873"/>
              <a:ext cx="191781" cy="868336"/>
            </a:xfrm>
            <a:custGeom>
              <a:avLst/>
              <a:gdLst/>
              <a:ahLst/>
              <a:cxnLst/>
              <a:rect l="l" t="t" r="r" b="b"/>
              <a:pathLst>
                <a:path w="4288" h="19415" extrusionOk="0">
                  <a:moveTo>
                    <a:pt x="3" y="1"/>
                  </a:moveTo>
                  <a:lnTo>
                    <a:pt x="0" y="229"/>
                  </a:lnTo>
                  <a:cubicBezTo>
                    <a:pt x="0" y="229"/>
                    <a:pt x="1183" y="1164"/>
                    <a:pt x="1503" y="2551"/>
                  </a:cubicBezTo>
                  <a:cubicBezTo>
                    <a:pt x="1823" y="3938"/>
                    <a:pt x="1874" y="19414"/>
                    <a:pt x="1874" y="19414"/>
                  </a:cubicBezTo>
                  <a:cubicBezTo>
                    <a:pt x="1874" y="19414"/>
                    <a:pt x="3516" y="19111"/>
                    <a:pt x="4287" y="18507"/>
                  </a:cubicBezTo>
                  <a:cubicBezTo>
                    <a:pt x="4287" y="18507"/>
                    <a:pt x="4189" y="6288"/>
                    <a:pt x="4029" y="4268"/>
                  </a:cubicBezTo>
                  <a:cubicBezTo>
                    <a:pt x="3794" y="1205"/>
                    <a:pt x="3818" y="324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93;p29">
              <a:extLst>
                <a:ext uri="{FF2B5EF4-FFF2-40B4-BE49-F238E27FC236}">
                  <a16:creationId xmlns:a16="http://schemas.microsoft.com/office/drawing/2014/main" id="{B9787208-255D-8B45-BC37-3EB7D232CA1E}"/>
                </a:ext>
              </a:extLst>
            </p:cNvPr>
            <p:cNvSpPr/>
            <p:nvPr/>
          </p:nvSpPr>
          <p:spPr>
            <a:xfrm flipH="1">
              <a:off x="5898243" y="1611873"/>
              <a:ext cx="277250" cy="872898"/>
            </a:xfrm>
            <a:custGeom>
              <a:avLst/>
              <a:gdLst/>
              <a:ahLst/>
              <a:cxnLst/>
              <a:rect l="l" t="t" r="r" b="b"/>
              <a:pathLst>
                <a:path w="6199" h="19517" extrusionOk="0">
                  <a:moveTo>
                    <a:pt x="3808" y="1"/>
                  </a:moveTo>
                  <a:cubicBezTo>
                    <a:pt x="3808" y="1"/>
                    <a:pt x="3808" y="1"/>
                    <a:pt x="3808" y="1"/>
                  </a:cubicBezTo>
                  <a:cubicBezTo>
                    <a:pt x="3808" y="1"/>
                    <a:pt x="2363" y="304"/>
                    <a:pt x="1201" y="773"/>
                  </a:cubicBezTo>
                  <a:cubicBezTo>
                    <a:pt x="562" y="1028"/>
                    <a:pt x="96" y="3605"/>
                    <a:pt x="44" y="5598"/>
                  </a:cubicBezTo>
                  <a:cubicBezTo>
                    <a:pt x="0" y="7338"/>
                    <a:pt x="276" y="18575"/>
                    <a:pt x="276" y="18575"/>
                  </a:cubicBezTo>
                  <a:cubicBezTo>
                    <a:pt x="1567" y="19347"/>
                    <a:pt x="3280" y="19516"/>
                    <a:pt x="4532" y="19516"/>
                  </a:cubicBezTo>
                  <a:cubicBezTo>
                    <a:pt x="5504" y="19516"/>
                    <a:pt x="6198" y="19414"/>
                    <a:pt x="6198" y="19414"/>
                  </a:cubicBezTo>
                  <a:cubicBezTo>
                    <a:pt x="6198" y="19414"/>
                    <a:pt x="6042" y="11343"/>
                    <a:pt x="6021" y="6709"/>
                  </a:cubicBezTo>
                  <a:cubicBezTo>
                    <a:pt x="5998" y="1354"/>
                    <a:pt x="3814" y="1"/>
                    <a:pt x="38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94;p29">
              <a:extLst>
                <a:ext uri="{FF2B5EF4-FFF2-40B4-BE49-F238E27FC236}">
                  <a16:creationId xmlns:a16="http://schemas.microsoft.com/office/drawing/2014/main" id="{40741080-56D8-974F-B99F-417B44A77A7D}"/>
                </a:ext>
              </a:extLst>
            </p:cNvPr>
            <p:cNvSpPr/>
            <p:nvPr/>
          </p:nvSpPr>
          <p:spPr>
            <a:xfrm flipH="1">
              <a:off x="6104157" y="1678782"/>
              <a:ext cx="824461" cy="466169"/>
            </a:xfrm>
            <a:custGeom>
              <a:avLst/>
              <a:gdLst/>
              <a:ahLst/>
              <a:cxnLst/>
              <a:rect l="l" t="t" r="r" b="b"/>
              <a:pathLst>
                <a:path w="18434" h="10423" extrusionOk="0">
                  <a:moveTo>
                    <a:pt x="4188" y="1"/>
                  </a:moveTo>
                  <a:cubicBezTo>
                    <a:pt x="4055" y="1"/>
                    <a:pt x="3918" y="115"/>
                    <a:pt x="3876" y="253"/>
                  </a:cubicBezTo>
                  <a:cubicBezTo>
                    <a:pt x="3825" y="427"/>
                    <a:pt x="3883" y="617"/>
                    <a:pt x="3941" y="790"/>
                  </a:cubicBezTo>
                  <a:cubicBezTo>
                    <a:pt x="4015" y="1018"/>
                    <a:pt x="4247" y="1337"/>
                    <a:pt x="3924" y="1389"/>
                  </a:cubicBezTo>
                  <a:cubicBezTo>
                    <a:pt x="3884" y="1395"/>
                    <a:pt x="3843" y="1398"/>
                    <a:pt x="3803" y="1398"/>
                  </a:cubicBezTo>
                  <a:cubicBezTo>
                    <a:pt x="3567" y="1398"/>
                    <a:pt x="3324" y="1298"/>
                    <a:pt x="3117" y="1208"/>
                  </a:cubicBezTo>
                  <a:cubicBezTo>
                    <a:pt x="2703" y="1031"/>
                    <a:pt x="2298" y="835"/>
                    <a:pt x="1901" y="623"/>
                  </a:cubicBezTo>
                  <a:cubicBezTo>
                    <a:pt x="1642" y="488"/>
                    <a:pt x="1377" y="338"/>
                    <a:pt x="1088" y="334"/>
                  </a:cubicBezTo>
                  <a:cubicBezTo>
                    <a:pt x="1084" y="334"/>
                    <a:pt x="1080" y="334"/>
                    <a:pt x="1075" y="334"/>
                  </a:cubicBezTo>
                  <a:cubicBezTo>
                    <a:pt x="655" y="334"/>
                    <a:pt x="274" y="655"/>
                    <a:pt x="139" y="1052"/>
                  </a:cubicBezTo>
                  <a:cubicBezTo>
                    <a:pt x="0" y="1453"/>
                    <a:pt x="85" y="1905"/>
                    <a:pt x="289" y="2279"/>
                  </a:cubicBezTo>
                  <a:cubicBezTo>
                    <a:pt x="493" y="2650"/>
                    <a:pt x="806" y="2949"/>
                    <a:pt x="1143" y="3211"/>
                  </a:cubicBezTo>
                  <a:cubicBezTo>
                    <a:pt x="1870" y="3772"/>
                    <a:pt x="2832" y="4030"/>
                    <a:pt x="3713" y="4265"/>
                  </a:cubicBezTo>
                  <a:cubicBezTo>
                    <a:pt x="4137" y="4377"/>
                    <a:pt x="4423" y="4510"/>
                    <a:pt x="4953" y="4842"/>
                  </a:cubicBezTo>
                  <a:cubicBezTo>
                    <a:pt x="5657" y="5335"/>
                    <a:pt x="9312" y="8450"/>
                    <a:pt x="11063" y="9732"/>
                  </a:cubicBezTo>
                  <a:cubicBezTo>
                    <a:pt x="11731" y="10221"/>
                    <a:pt x="12198" y="10423"/>
                    <a:pt x="12583" y="10423"/>
                  </a:cubicBezTo>
                  <a:cubicBezTo>
                    <a:pt x="13111" y="10423"/>
                    <a:pt x="13486" y="10043"/>
                    <a:pt x="14021" y="9500"/>
                  </a:cubicBezTo>
                  <a:cubicBezTo>
                    <a:pt x="14945" y="8562"/>
                    <a:pt x="18434" y="4155"/>
                    <a:pt x="18434" y="4155"/>
                  </a:cubicBezTo>
                  <a:lnTo>
                    <a:pt x="15622" y="2208"/>
                  </a:lnTo>
                  <a:cubicBezTo>
                    <a:pt x="14599" y="3951"/>
                    <a:pt x="12375" y="7467"/>
                    <a:pt x="12375" y="7467"/>
                  </a:cubicBezTo>
                  <a:cubicBezTo>
                    <a:pt x="12179" y="7314"/>
                    <a:pt x="7503" y="4387"/>
                    <a:pt x="6450" y="3082"/>
                  </a:cubicBezTo>
                  <a:cubicBezTo>
                    <a:pt x="6202" y="2568"/>
                    <a:pt x="6008" y="2140"/>
                    <a:pt x="5657" y="1681"/>
                  </a:cubicBezTo>
                  <a:cubicBezTo>
                    <a:pt x="5253" y="1154"/>
                    <a:pt x="4838" y="637"/>
                    <a:pt x="4410" y="134"/>
                  </a:cubicBezTo>
                  <a:cubicBezTo>
                    <a:pt x="4376" y="96"/>
                    <a:pt x="4341" y="55"/>
                    <a:pt x="4301" y="32"/>
                  </a:cubicBezTo>
                  <a:cubicBezTo>
                    <a:pt x="4265" y="10"/>
                    <a:pt x="4227" y="1"/>
                    <a:pt x="4188" y="1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95;p29">
              <a:extLst>
                <a:ext uri="{FF2B5EF4-FFF2-40B4-BE49-F238E27FC236}">
                  <a16:creationId xmlns:a16="http://schemas.microsoft.com/office/drawing/2014/main" id="{1E07DD4F-C9BE-294E-A08F-A7FBD53F6D61}"/>
                </a:ext>
              </a:extLst>
            </p:cNvPr>
            <p:cNvSpPr/>
            <p:nvPr/>
          </p:nvSpPr>
          <p:spPr>
            <a:xfrm flipH="1">
              <a:off x="6046193" y="1635801"/>
              <a:ext cx="633217" cy="519034"/>
            </a:xfrm>
            <a:custGeom>
              <a:avLst/>
              <a:gdLst/>
              <a:ahLst/>
              <a:cxnLst/>
              <a:rect l="l" t="t" r="r" b="b"/>
              <a:pathLst>
                <a:path w="14158" h="11605" extrusionOk="0">
                  <a:moveTo>
                    <a:pt x="13117" y="0"/>
                  </a:moveTo>
                  <a:lnTo>
                    <a:pt x="13117" y="0"/>
                  </a:lnTo>
                  <a:cubicBezTo>
                    <a:pt x="10737" y="694"/>
                    <a:pt x="10897" y="1537"/>
                    <a:pt x="9316" y="4063"/>
                  </a:cubicBezTo>
                  <a:cubicBezTo>
                    <a:pt x="7732" y="6589"/>
                    <a:pt x="6674" y="7735"/>
                    <a:pt x="6674" y="7735"/>
                  </a:cubicBezTo>
                  <a:lnTo>
                    <a:pt x="1622" y="4553"/>
                  </a:lnTo>
                  <a:cubicBezTo>
                    <a:pt x="1622" y="4553"/>
                    <a:pt x="569" y="5232"/>
                    <a:pt x="1" y="6626"/>
                  </a:cubicBezTo>
                  <a:cubicBezTo>
                    <a:pt x="1" y="6626"/>
                    <a:pt x="5080" y="10563"/>
                    <a:pt x="5787" y="11005"/>
                  </a:cubicBezTo>
                  <a:cubicBezTo>
                    <a:pt x="6367" y="11370"/>
                    <a:pt x="6785" y="11604"/>
                    <a:pt x="7194" y="11604"/>
                  </a:cubicBezTo>
                  <a:cubicBezTo>
                    <a:pt x="7494" y="11604"/>
                    <a:pt x="7790" y="11477"/>
                    <a:pt x="8140" y="11182"/>
                  </a:cubicBezTo>
                  <a:cubicBezTo>
                    <a:pt x="8969" y="10481"/>
                    <a:pt x="12311" y="6806"/>
                    <a:pt x="12311" y="6806"/>
                  </a:cubicBezTo>
                  <a:cubicBezTo>
                    <a:pt x="13838" y="5263"/>
                    <a:pt x="14157" y="1139"/>
                    <a:pt x="13117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796;p29">
              <a:extLst>
                <a:ext uri="{FF2B5EF4-FFF2-40B4-BE49-F238E27FC236}">
                  <a16:creationId xmlns:a16="http://schemas.microsoft.com/office/drawing/2014/main" id="{8A92040E-96CE-3B4B-8AE3-C56CC60234DE}"/>
                </a:ext>
              </a:extLst>
            </p:cNvPr>
            <p:cNvSpPr/>
            <p:nvPr/>
          </p:nvSpPr>
          <p:spPr>
            <a:xfrm flipH="1">
              <a:off x="6065693" y="1635801"/>
              <a:ext cx="613716" cy="518989"/>
            </a:xfrm>
            <a:custGeom>
              <a:avLst/>
              <a:gdLst/>
              <a:ahLst/>
              <a:cxnLst/>
              <a:rect l="l" t="t" r="r" b="b"/>
              <a:pathLst>
                <a:path w="13722" h="11604" extrusionOk="0">
                  <a:moveTo>
                    <a:pt x="13117" y="0"/>
                  </a:moveTo>
                  <a:cubicBezTo>
                    <a:pt x="10737" y="694"/>
                    <a:pt x="10897" y="1537"/>
                    <a:pt x="9316" y="4063"/>
                  </a:cubicBezTo>
                  <a:cubicBezTo>
                    <a:pt x="7732" y="6589"/>
                    <a:pt x="6674" y="7735"/>
                    <a:pt x="6674" y="7735"/>
                  </a:cubicBezTo>
                  <a:lnTo>
                    <a:pt x="1622" y="4553"/>
                  </a:lnTo>
                  <a:cubicBezTo>
                    <a:pt x="1622" y="4553"/>
                    <a:pt x="1571" y="4586"/>
                    <a:pt x="1486" y="4651"/>
                  </a:cubicBezTo>
                  <a:cubicBezTo>
                    <a:pt x="1207" y="4865"/>
                    <a:pt x="558" y="5436"/>
                    <a:pt x="112" y="6375"/>
                  </a:cubicBezTo>
                  <a:cubicBezTo>
                    <a:pt x="75" y="6456"/>
                    <a:pt x="38" y="6538"/>
                    <a:pt x="1" y="6626"/>
                  </a:cubicBezTo>
                  <a:cubicBezTo>
                    <a:pt x="1" y="6626"/>
                    <a:pt x="5080" y="10563"/>
                    <a:pt x="5787" y="11005"/>
                  </a:cubicBezTo>
                  <a:cubicBezTo>
                    <a:pt x="6368" y="11369"/>
                    <a:pt x="6786" y="11603"/>
                    <a:pt x="7194" y="11603"/>
                  </a:cubicBezTo>
                  <a:cubicBezTo>
                    <a:pt x="7494" y="11603"/>
                    <a:pt x="7790" y="11478"/>
                    <a:pt x="8140" y="11182"/>
                  </a:cubicBezTo>
                  <a:cubicBezTo>
                    <a:pt x="8969" y="10481"/>
                    <a:pt x="12311" y="6806"/>
                    <a:pt x="12311" y="6806"/>
                  </a:cubicBezTo>
                  <a:cubicBezTo>
                    <a:pt x="13239" y="5865"/>
                    <a:pt x="13722" y="3968"/>
                    <a:pt x="13722" y="2370"/>
                  </a:cubicBezTo>
                  <a:cubicBezTo>
                    <a:pt x="13722" y="1347"/>
                    <a:pt x="13522" y="445"/>
                    <a:pt x="131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797;p29">
              <a:extLst>
                <a:ext uri="{FF2B5EF4-FFF2-40B4-BE49-F238E27FC236}">
                  <a16:creationId xmlns:a16="http://schemas.microsoft.com/office/drawing/2014/main" id="{27D56B90-E608-BF4E-9751-D8A63558763B}"/>
                </a:ext>
              </a:extLst>
            </p:cNvPr>
            <p:cNvSpPr/>
            <p:nvPr/>
          </p:nvSpPr>
          <p:spPr>
            <a:xfrm flipH="1">
              <a:off x="5934739" y="1742963"/>
              <a:ext cx="81400" cy="269826"/>
            </a:xfrm>
            <a:custGeom>
              <a:avLst/>
              <a:gdLst/>
              <a:ahLst/>
              <a:cxnLst/>
              <a:rect l="l" t="t" r="r" b="b"/>
              <a:pathLst>
                <a:path w="1820" h="6033" extrusionOk="0">
                  <a:moveTo>
                    <a:pt x="1" y="1"/>
                  </a:moveTo>
                  <a:lnTo>
                    <a:pt x="785" y="1320"/>
                  </a:lnTo>
                  <a:lnTo>
                    <a:pt x="228" y="2656"/>
                  </a:lnTo>
                  <a:lnTo>
                    <a:pt x="1819" y="6032"/>
                  </a:lnTo>
                  <a:lnTo>
                    <a:pt x="500" y="2656"/>
                  </a:lnTo>
                  <a:lnTo>
                    <a:pt x="1003" y="124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8;p29">
              <a:extLst>
                <a:ext uri="{FF2B5EF4-FFF2-40B4-BE49-F238E27FC236}">
                  <a16:creationId xmlns:a16="http://schemas.microsoft.com/office/drawing/2014/main" id="{B0BBF3AE-A3BB-BF4C-804C-DBC4161800F5}"/>
                </a:ext>
              </a:extLst>
            </p:cNvPr>
            <p:cNvSpPr/>
            <p:nvPr/>
          </p:nvSpPr>
          <p:spPr>
            <a:xfrm flipH="1">
              <a:off x="5670638" y="1725028"/>
              <a:ext cx="54162" cy="278145"/>
            </a:xfrm>
            <a:custGeom>
              <a:avLst/>
              <a:gdLst/>
              <a:ahLst/>
              <a:cxnLst/>
              <a:rect l="l" t="t" r="r" b="b"/>
              <a:pathLst>
                <a:path w="1211" h="6219" extrusionOk="0">
                  <a:moveTo>
                    <a:pt x="558" y="0"/>
                  </a:moveTo>
                  <a:lnTo>
                    <a:pt x="137" y="1401"/>
                  </a:lnTo>
                  <a:lnTo>
                    <a:pt x="935" y="2459"/>
                  </a:lnTo>
                  <a:lnTo>
                    <a:pt x="0" y="6219"/>
                  </a:lnTo>
                  <a:lnTo>
                    <a:pt x="1210" y="2415"/>
                  </a:lnTo>
                  <a:lnTo>
                    <a:pt x="341" y="1286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799;p29">
              <a:extLst>
                <a:ext uri="{FF2B5EF4-FFF2-40B4-BE49-F238E27FC236}">
                  <a16:creationId xmlns:a16="http://schemas.microsoft.com/office/drawing/2014/main" id="{AB2B9916-1260-BD4E-AE8E-0867A0261EFC}"/>
                </a:ext>
              </a:extLst>
            </p:cNvPr>
            <p:cNvSpPr/>
            <p:nvPr/>
          </p:nvSpPr>
          <p:spPr>
            <a:xfrm flipH="1">
              <a:off x="5663169" y="1150084"/>
              <a:ext cx="285793" cy="285614"/>
            </a:xfrm>
            <a:custGeom>
              <a:avLst/>
              <a:gdLst/>
              <a:ahLst/>
              <a:cxnLst/>
              <a:rect l="l" t="t" r="r" b="b"/>
              <a:pathLst>
                <a:path w="6390" h="6386" extrusionOk="0">
                  <a:moveTo>
                    <a:pt x="3194" y="1"/>
                  </a:moveTo>
                  <a:cubicBezTo>
                    <a:pt x="1433" y="1"/>
                    <a:pt x="1" y="1429"/>
                    <a:pt x="1" y="3194"/>
                  </a:cubicBezTo>
                  <a:cubicBezTo>
                    <a:pt x="1" y="4958"/>
                    <a:pt x="1433" y="6386"/>
                    <a:pt x="3194" y="6386"/>
                  </a:cubicBezTo>
                  <a:cubicBezTo>
                    <a:pt x="4958" y="6386"/>
                    <a:pt x="6390" y="4958"/>
                    <a:pt x="6390" y="3194"/>
                  </a:cubicBezTo>
                  <a:cubicBezTo>
                    <a:pt x="6390" y="1429"/>
                    <a:pt x="4958" y="1"/>
                    <a:pt x="3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800;p29">
              <a:extLst>
                <a:ext uri="{FF2B5EF4-FFF2-40B4-BE49-F238E27FC236}">
                  <a16:creationId xmlns:a16="http://schemas.microsoft.com/office/drawing/2014/main" id="{FF2F98D2-4E7B-2147-A9E2-F7816489835B}"/>
                </a:ext>
              </a:extLst>
            </p:cNvPr>
            <p:cNvSpPr/>
            <p:nvPr/>
          </p:nvSpPr>
          <p:spPr>
            <a:xfrm flipH="1">
              <a:off x="5992076" y="1394463"/>
              <a:ext cx="60871" cy="149516"/>
            </a:xfrm>
            <a:custGeom>
              <a:avLst/>
              <a:gdLst/>
              <a:ahLst/>
              <a:cxnLst/>
              <a:rect l="l" t="t" r="r" b="b"/>
              <a:pathLst>
                <a:path w="1361" h="3343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518" y="2431"/>
                    <a:pt x="725" y="2829"/>
                  </a:cubicBezTo>
                  <a:cubicBezTo>
                    <a:pt x="932" y="3230"/>
                    <a:pt x="1360" y="3343"/>
                    <a:pt x="1360" y="3343"/>
                  </a:cubicBezTo>
                  <a:lnTo>
                    <a:pt x="1326" y="1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801;p29">
              <a:extLst>
                <a:ext uri="{FF2B5EF4-FFF2-40B4-BE49-F238E27FC236}">
                  <a16:creationId xmlns:a16="http://schemas.microsoft.com/office/drawing/2014/main" id="{F4C444ED-193A-1E42-84E5-59E14AE6339C}"/>
                </a:ext>
              </a:extLst>
            </p:cNvPr>
            <p:cNvSpPr/>
            <p:nvPr/>
          </p:nvSpPr>
          <p:spPr>
            <a:xfrm flipH="1">
              <a:off x="6009251" y="1238238"/>
              <a:ext cx="78045" cy="161323"/>
            </a:xfrm>
            <a:custGeom>
              <a:avLst/>
              <a:gdLst/>
              <a:ahLst/>
              <a:cxnLst/>
              <a:rect l="l" t="t" r="r" b="b"/>
              <a:pathLst>
                <a:path w="1745" h="3607" extrusionOk="0">
                  <a:moveTo>
                    <a:pt x="1287" y="0"/>
                  </a:moveTo>
                  <a:cubicBezTo>
                    <a:pt x="1096" y="0"/>
                    <a:pt x="731" y="47"/>
                    <a:pt x="426" y="359"/>
                  </a:cubicBezTo>
                  <a:cubicBezTo>
                    <a:pt x="0" y="794"/>
                    <a:pt x="238" y="2158"/>
                    <a:pt x="768" y="3494"/>
                  </a:cubicBezTo>
                  <a:lnTo>
                    <a:pt x="1744" y="3606"/>
                  </a:lnTo>
                  <a:lnTo>
                    <a:pt x="1744" y="3606"/>
                  </a:lnTo>
                  <a:lnTo>
                    <a:pt x="1418" y="9"/>
                  </a:lnTo>
                  <a:cubicBezTo>
                    <a:pt x="1418" y="9"/>
                    <a:pt x="1368" y="0"/>
                    <a:pt x="1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802;p29">
              <a:extLst>
                <a:ext uri="{FF2B5EF4-FFF2-40B4-BE49-F238E27FC236}">
                  <a16:creationId xmlns:a16="http://schemas.microsoft.com/office/drawing/2014/main" id="{918EB4AB-0BE9-094C-A9EC-0758CA48FF8E}"/>
                </a:ext>
              </a:extLst>
            </p:cNvPr>
            <p:cNvSpPr/>
            <p:nvPr/>
          </p:nvSpPr>
          <p:spPr>
            <a:xfrm flipH="1">
              <a:off x="5679001" y="1171552"/>
              <a:ext cx="430657" cy="559107"/>
            </a:xfrm>
            <a:custGeom>
              <a:avLst/>
              <a:gdLst/>
              <a:ahLst/>
              <a:cxnLst/>
              <a:rect l="l" t="t" r="r" b="b"/>
              <a:pathLst>
                <a:path w="9629" h="12501" extrusionOk="0">
                  <a:moveTo>
                    <a:pt x="6227" y="0"/>
                  </a:moveTo>
                  <a:cubicBezTo>
                    <a:pt x="5320" y="0"/>
                    <a:pt x="4384" y="270"/>
                    <a:pt x="3679" y="715"/>
                  </a:cubicBezTo>
                  <a:cubicBezTo>
                    <a:pt x="1830" y="1877"/>
                    <a:pt x="2533" y="5097"/>
                    <a:pt x="2533" y="5097"/>
                  </a:cubicBezTo>
                  <a:cubicBezTo>
                    <a:pt x="2508" y="5112"/>
                    <a:pt x="2482" y="5119"/>
                    <a:pt x="2455" y="5119"/>
                  </a:cubicBezTo>
                  <a:cubicBezTo>
                    <a:pt x="2269" y="5119"/>
                    <a:pt x="2030" y="4806"/>
                    <a:pt x="1819" y="4587"/>
                  </a:cubicBezTo>
                  <a:cubicBezTo>
                    <a:pt x="1692" y="4453"/>
                    <a:pt x="1415" y="4294"/>
                    <a:pt x="1123" y="4294"/>
                  </a:cubicBezTo>
                  <a:cubicBezTo>
                    <a:pt x="860" y="4294"/>
                    <a:pt x="585" y="4423"/>
                    <a:pt x="398" y="4815"/>
                  </a:cubicBezTo>
                  <a:cubicBezTo>
                    <a:pt x="0" y="5658"/>
                    <a:pt x="745" y="6773"/>
                    <a:pt x="1364" y="6966"/>
                  </a:cubicBezTo>
                  <a:cubicBezTo>
                    <a:pt x="1573" y="7032"/>
                    <a:pt x="1748" y="7058"/>
                    <a:pt x="1893" y="7058"/>
                  </a:cubicBezTo>
                  <a:cubicBezTo>
                    <a:pt x="2489" y="7058"/>
                    <a:pt x="2594" y="6616"/>
                    <a:pt x="2594" y="6616"/>
                  </a:cubicBezTo>
                  <a:lnTo>
                    <a:pt x="2673" y="10584"/>
                  </a:lnTo>
                  <a:cubicBezTo>
                    <a:pt x="3362" y="11471"/>
                    <a:pt x="4857" y="12500"/>
                    <a:pt x="5776" y="12500"/>
                  </a:cubicBezTo>
                  <a:cubicBezTo>
                    <a:pt x="5840" y="12500"/>
                    <a:pt x="5902" y="12495"/>
                    <a:pt x="5960" y="12485"/>
                  </a:cubicBezTo>
                  <a:cubicBezTo>
                    <a:pt x="6674" y="12359"/>
                    <a:pt x="6831" y="11156"/>
                    <a:pt x="6148" y="10367"/>
                  </a:cubicBezTo>
                  <a:lnTo>
                    <a:pt x="6144" y="9193"/>
                  </a:lnTo>
                  <a:lnTo>
                    <a:pt x="6144" y="9193"/>
                  </a:lnTo>
                  <a:cubicBezTo>
                    <a:pt x="6144" y="9193"/>
                    <a:pt x="6770" y="9288"/>
                    <a:pt x="7261" y="9288"/>
                  </a:cubicBezTo>
                  <a:cubicBezTo>
                    <a:pt x="7381" y="9288"/>
                    <a:pt x="7493" y="9282"/>
                    <a:pt x="7585" y="9268"/>
                  </a:cubicBezTo>
                  <a:cubicBezTo>
                    <a:pt x="8371" y="9146"/>
                    <a:pt x="8864" y="8527"/>
                    <a:pt x="9101" y="7677"/>
                  </a:cubicBezTo>
                  <a:cubicBezTo>
                    <a:pt x="9482" y="6310"/>
                    <a:pt x="9628" y="5209"/>
                    <a:pt x="9305" y="2527"/>
                  </a:cubicBezTo>
                  <a:cubicBezTo>
                    <a:pt x="9085" y="707"/>
                    <a:pt x="7693" y="0"/>
                    <a:pt x="6227" y="0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803;p29">
              <a:extLst>
                <a:ext uri="{FF2B5EF4-FFF2-40B4-BE49-F238E27FC236}">
                  <a16:creationId xmlns:a16="http://schemas.microsoft.com/office/drawing/2014/main" id="{C07F1D83-DD4B-574C-A91E-7637AF47D3DB}"/>
                </a:ext>
              </a:extLst>
            </p:cNvPr>
            <p:cNvSpPr/>
            <p:nvPr/>
          </p:nvSpPr>
          <p:spPr>
            <a:xfrm flipH="1">
              <a:off x="5663169" y="1129645"/>
              <a:ext cx="380207" cy="284630"/>
            </a:xfrm>
            <a:custGeom>
              <a:avLst/>
              <a:gdLst/>
              <a:ahLst/>
              <a:cxnLst/>
              <a:rect l="l" t="t" r="r" b="b"/>
              <a:pathLst>
                <a:path w="8501" h="6364" extrusionOk="0">
                  <a:moveTo>
                    <a:pt x="2986" y="1"/>
                  </a:moveTo>
                  <a:cubicBezTo>
                    <a:pt x="1575" y="1"/>
                    <a:pt x="1057" y="510"/>
                    <a:pt x="667" y="938"/>
                  </a:cubicBezTo>
                  <a:cubicBezTo>
                    <a:pt x="18" y="1652"/>
                    <a:pt x="436" y="2437"/>
                    <a:pt x="436" y="2437"/>
                  </a:cubicBezTo>
                  <a:cubicBezTo>
                    <a:pt x="436" y="2437"/>
                    <a:pt x="1" y="5214"/>
                    <a:pt x="337" y="5524"/>
                  </a:cubicBezTo>
                  <a:cubicBezTo>
                    <a:pt x="582" y="5744"/>
                    <a:pt x="956" y="6364"/>
                    <a:pt x="1055" y="6364"/>
                  </a:cubicBezTo>
                  <a:cubicBezTo>
                    <a:pt x="1385" y="6356"/>
                    <a:pt x="1527" y="4925"/>
                    <a:pt x="1697" y="4086"/>
                  </a:cubicBezTo>
                  <a:cubicBezTo>
                    <a:pt x="1883" y="3180"/>
                    <a:pt x="1960" y="2817"/>
                    <a:pt x="2272" y="2817"/>
                  </a:cubicBezTo>
                  <a:cubicBezTo>
                    <a:pt x="2291" y="2817"/>
                    <a:pt x="2312" y="2818"/>
                    <a:pt x="2333" y="2821"/>
                  </a:cubicBezTo>
                  <a:cubicBezTo>
                    <a:pt x="2522" y="2848"/>
                    <a:pt x="3571" y="2947"/>
                    <a:pt x="4611" y="2947"/>
                  </a:cubicBezTo>
                  <a:cubicBezTo>
                    <a:pt x="5026" y="2947"/>
                    <a:pt x="5440" y="2931"/>
                    <a:pt x="5797" y="2889"/>
                  </a:cubicBezTo>
                  <a:cubicBezTo>
                    <a:pt x="7048" y="2736"/>
                    <a:pt x="7525" y="2430"/>
                    <a:pt x="7525" y="2430"/>
                  </a:cubicBezTo>
                  <a:cubicBezTo>
                    <a:pt x="8341" y="1784"/>
                    <a:pt x="8501" y="873"/>
                    <a:pt x="8303" y="53"/>
                  </a:cubicBezTo>
                  <a:lnTo>
                    <a:pt x="8303" y="53"/>
                  </a:lnTo>
                  <a:cubicBezTo>
                    <a:pt x="7799" y="301"/>
                    <a:pt x="7250" y="385"/>
                    <a:pt x="6680" y="385"/>
                  </a:cubicBezTo>
                  <a:cubicBezTo>
                    <a:pt x="5762" y="385"/>
                    <a:pt x="4791" y="166"/>
                    <a:pt x="3870" y="57"/>
                  </a:cubicBezTo>
                  <a:cubicBezTo>
                    <a:pt x="3541" y="18"/>
                    <a:pt x="3248" y="1"/>
                    <a:pt x="29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804;p29">
              <a:extLst>
                <a:ext uri="{FF2B5EF4-FFF2-40B4-BE49-F238E27FC236}">
                  <a16:creationId xmlns:a16="http://schemas.microsoft.com/office/drawing/2014/main" id="{4311B9C9-F6E7-1443-AA11-265629763A7D}"/>
                </a:ext>
              </a:extLst>
            </p:cNvPr>
            <p:cNvSpPr/>
            <p:nvPr/>
          </p:nvSpPr>
          <p:spPr>
            <a:xfrm flipH="1">
              <a:off x="6016228" y="1203263"/>
              <a:ext cx="60468" cy="45128"/>
            </a:xfrm>
            <a:custGeom>
              <a:avLst/>
              <a:gdLst/>
              <a:ahLst/>
              <a:cxnLst/>
              <a:rect l="l" t="t" r="r" b="b"/>
              <a:pathLst>
                <a:path w="1352" h="1009" extrusionOk="0">
                  <a:moveTo>
                    <a:pt x="592" y="1"/>
                  </a:moveTo>
                  <a:cubicBezTo>
                    <a:pt x="351" y="1"/>
                    <a:pt x="118" y="136"/>
                    <a:pt x="1" y="373"/>
                  </a:cubicBezTo>
                  <a:lnTo>
                    <a:pt x="1181" y="1008"/>
                  </a:lnTo>
                  <a:cubicBezTo>
                    <a:pt x="1351" y="668"/>
                    <a:pt x="1222" y="254"/>
                    <a:pt x="895" y="77"/>
                  </a:cubicBezTo>
                  <a:cubicBezTo>
                    <a:pt x="798" y="25"/>
                    <a:pt x="694" y="1"/>
                    <a:pt x="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805;p29">
              <a:extLst>
                <a:ext uri="{FF2B5EF4-FFF2-40B4-BE49-F238E27FC236}">
                  <a16:creationId xmlns:a16="http://schemas.microsoft.com/office/drawing/2014/main" id="{7A2D5AC3-077E-1B48-B1D8-6F23895137D6}"/>
                </a:ext>
              </a:extLst>
            </p:cNvPr>
            <p:cNvSpPr/>
            <p:nvPr/>
          </p:nvSpPr>
          <p:spPr>
            <a:xfrm flipH="1">
              <a:off x="5834868" y="1514909"/>
              <a:ext cx="143701" cy="88690"/>
            </a:xfrm>
            <a:custGeom>
              <a:avLst/>
              <a:gdLst/>
              <a:ahLst/>
              <a:cxnLst/>
              <a:rect l="l" t="t" r="r" b="b"/>
              <a:pathLst>
                <a:path w="3213" h="1983" extrusionOk="0">
                  <a:moveTo>
                    <a:pt x="0" y="0"/>
                  </a:moveTo>
                  <a:cubicBezTo>
                    <a:pt x="0" y="0"/>
                    <a:pt x="116" y="521"/>
                    <a:pt x="483" y="990"/>
                  </a:cubicBezTo>
                  <a:cubicBezTo>
                    <a:pt x="932" y="1561"/>
                    <a:pt x="3213" y="1982"/>
                    <a:pt x="3213" y="1982"/>
                  </a:cubicBezTo>
                  <a:lnTo>
                    <a:pt x="3213" y="1516"/>
                  </a:lnTo>
                  <a:cubicBezTo>
                    <a:pt x="3213" y="1516"/>
                    <a:pt x="1462" y="1163"/>
                    <a:pt x="850" y="837"/>
                  </a:cubicBezTo>
                  <a:cubicBezTo>
                    <a:pt x="438" y="619"/>
                    <a:pt x="102" y="242"/>
                    <a:pt x="0" y="0"/>
                  </a:cubicBez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806;p29">
              <a:extLst>
                <a:ext uri="{FF2B5EF4-FFF2-40B4-BE49-F238E27FC236}">
                  <a16:creationId xmlns:a16="http://schemas.microsoft.com/office/drawing/2014/main" id="{70CD7234-31EB-0041-BC35-54092BB080D8}"/>
                </a:ext>
              </a:extLst>
            </p:cNvPr>
            <p:cNvSpPr/>
            <p:nvPr/>
          </p:nvSpPr>
          <p:spPr>
            <a:xfrm flipH="1">
              <a:off x="5853697" y="1363424"/>
              <a:ext cx="31397" cy="32783"/>
            </a:xfrm>
            <a:custGeom>
              <a:avLst/>
              <a:gdLst/>
              <a:ahLst/>
              <a:cxnLst/>
              <a:rect l="l" t="t" r="r" b="b"/>
              <a:pathLst>
                <a:path w="702" h="733" extrusionOk="0">
                  <a:moveTo>
                    <a:pt x="351" y="1"/>
                  </a:moveTo>
                  <a:cubicBezTo>
                    <a:pt x="157" y="1"/>
                    <a:pt x="1" y="164"/>
                    <a:pt x="1" y="365"/>
                  </a:cubicBezTo>
                  <a:cubicBezTo>
                    <a:pt x="1" y="569"/>
                    <a:pt x="157" y="732"/>
                    <a:pt x="351" y="732"/>
                  </a:cubicBezTo>
                  <a:cubicBezTo>
                    <a:pt x="545" y="732"/>
                    <a:pt x="702" y="569"/>
                    <a:pt x="702" y="368"/>
                  </a:cubicBezTo>
                  <a:cubicBezTo>
                    <a:pt x="702" y="167"/>
                    <a:pt x="545" y="1"/>
                    <a:pt x="3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807;p29">
              <a:extLst>
                <a:ext uri="{FF2B5EF4-FFF2-40B4-BE49-F238E27FC236}">
                  <a16:creationId xmlns:a16="http://schemas.microsoft.com/office/drawing/2014/main" id="{46540172-B244-4143-828A-F992324044C3}"/>
                </a:ext>
              </a:extLst>
            </p:cNvPr>
            <p:cNvSpPr/>
            <p:nvPr/>
          </p:nvSpPr>
          <p:spPr>
            <a:xfrm flipH="1">
              <a:off x="5870245" y="1309977"/>
              <a:ext cx="38732" cy="29161"/>
            </a:xfrm>
            <a:custGeom>
              <a:avLst/>
              <a:gdLst/>
              <a:ahLst/>
              <a:cxnLst/>
              <a:rect l="l" t="t" r="r" b="b"/>
              <a:pathLst>
                <a:path w="866" h="652" extrusionOk="0">
                  <a:moveTo>
                    <a:pt x="487" y="1"/>
                  </a:moveTo>
                  <a:cubicBezTo>
                    <a:pt x="419" y="1"/>
                    <a:pt x="350" y="18"/>
                    <a:pt x="287" y="54"/>
                  </a:cubicBezTo>
                  <a:cubicBezTo>
                    <a:pt x="79" y="169"/>
                    <a:pt x="1" y="435"/>
                    <a:pt x="114" y="652"/>
                  </a:cubicBezTo>
                  <a:lnTo>
                    <a:pt x="865" y="237"/>
                  </a:lnTo>
                  <a:cubicBezTo>
                    <a:pt x="787" y="86"/>
                    <a:pt x="639" y="1"/>
                    <a:pt x="4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808;p29">
              <a:extLst>
                <a:ext uri="{FF2B5EF4-FFF2-40B4-BE49-F238E27FC236}">
                  <a16:creationId xmlns:a16="http://schemas.microsoft.com/office/drawing/2014/main" id="{1FCC2441-FAFA-1849-AE45-9B7B0AC2EE8E}"/>
                </a:ext>
              </a:extLst>
            </p:cNvPr>
            <p:cNvSpPr/>
            <p:nvPr/>
          </p:nvSpPr>
          <p:spPr>
            <a:xfrm flipH="1">
              <a:off x="5806110" y="1488431"/>
              <a:ext cx="39403" cy="26522"/>
            </a:xfrm>
            <a:custGeom>
              <a:avLst/>
              <a:gdLst/>
              <a:ahLst/>
              <a:cxnLst/>
              <a:rect l="l" t="t" r="r" b="b"/>
              <a:pathLst>
                <a:path w="881" h="593" extrusionOk="0">
                  <a:moveTo>
                    <a:pt x="82" y="1"/>
                  </a:moveTo>
                  <a:lnTo>
                    <a:pt x="82" y="1"/>
                  </a:lnTo>
                  <a:cubicBezTo>
                    <a:pt x="0" y="228"/>
                    <a:pt x="115" y="484"/>
                    <a:pt x="336" y="565"/>
                  </a:cubicBezTo>
                  <a:cubicBezTo>
                    <a:pt x="385" y="584"/>
                    <a:pt x="434" y="593"/>
                    <a:pt x="483" y="593"/>
                  </a:cubicBezTo>
                  <a:cubicBezTo>
                    <a:pt x="657" y="593"/>
                    <a:pt x="819" y="480"/>
                    <a:pt x="881" y="300"/>
                  </a:cubicBezTo>
                  <a:lnTo>
                    <a:pt x="82" y="1"/>
                  </a:ln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809;p29">
              <a:extLst>
                <a:ext uri="{FF2B5EF4-FFF2-40B4-BE49-F238E27FC236}">
                  <a16:creationId xmlns:a16="http://schemas.microsoft.com/office/drawing/2014/main" id="{8E41FBCA-ECDF-A345-8B07-BF877B19DC3B}"/>
                </a:ext>
              </a:extLst>
            </p:cNvPr>
            <p:cNvSpPr/>
            <p:nvPr/>
          </p:nvSpPr>
          <p:spPr>
            <a:xfrm flipH="1">
              <a:off x="5707268" y="1302061"/>
              <a:ext cx="36988" cy="31621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43" y="0"/>
                  </a:moveTo>
                  <a:cubicBezTo>
                    <a:pt x="212" y="0"/>
                    <a:pt x="84" y="62"/>
                    <a:pt x="0" y="180"/>
                  </a:cubicBezTo>
                  <a:lnTo>
                    <a:pt x="687" y="706"/>
                  </a:lnTo>
                  <a:cubicBezTo>
                    <a:pt x="826" y="510"/>
                    <a:pt x="785" y="234"/>
                    <a:pt x="595" y="88"/>
                  </a:cubicBezTo>
                  <a:cubicBezTo>
                    <a:pt x="520" y="29"/>
                    <a:pt x="431" y="0"/>
                    <a:pt x="3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810;p29">
              <a:extLst>
                <a:ext uri="{FF2B5EF4-FFF2-40B4-BE49-F238E27FC236}">
                  <a16:creationId xmlns:a16="http://schemas.microsoft.com/office/drawing/2014/main" id="{31D1E6B2-6902-C847-BD9F-ADF435FA4F19}"/>
                </a:ext>
              </a:extLst>
            </p:cNvPr>
            <p:cNvSpPr/>
            <p:nvPr/>
          </p:nvSpPr>
          <p:spPr>
            <a:xfrm flipH="1">
              <a:off x="5722921" y="1359041"/>
              <a:ext cx="31531" cy="32739"/>
            </a:xfrm>
            <a:custGeom>
              <a:avLst/>
              <a:gdLst/>
              <a:ahLst/>
              <a:cxnLst/>
              <a:rect l="l" t="t" r="r" b="b"/>
              <a:pathLst>
                <a:path w="705" h="732" extrusionOk="0">
                  <a:moveTo>
                    <a:pt x="351" y="0"/>
                  </a:moveTo>
                  <a:cubicBezTo>
                    <a:pt x="157" y="0"/>
                    <a:pt x="1" y="163"/>
                    <a:pt x="1" y="364"/>
                  </a:cubicBezTo>
                  <a:cubicBezTo>
                    <a:pt x="1" y="565"/>
                    <a:pt x="157" y="728"/>
                    <a:pt x="351" y="731"/>
                  </a:cubicBezTo>
                  <a:cubicBezTo>
                    <a:pt x="544" y="731"/>
                    <a:pt x="704" y="568"/>
                    <a:pt x="704" y="367"/>
                  </a:cubicBezTo>
                  <a:cubicBezTo>
                    <a:pt x="704" y="163"/>
                    <a:pt x="544" y="0"/>
                    <a:pt x="35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811;p29">
              <a:extLst>
                <a:ext uri="{FF2B5EF4-FFF2-40B4-BE49-F238E27FC236}">
                  <a16:creationId xmlns:a16="http://schemas.microsoft.com/office/drawing/2014/main" id="{3204DA3C-FDA6-B542-86CE-B53A52D1608F}"/>
                </a:ext>
              </a:extLst>
            </p:cNvPr>
            <p:cNvSpPr/>
            <p:nvPr/>
          </p:nvSpPr>
          <p:spPr>
            <a:xfrm flipH="1">
              <a:off x="5748504" y="1360562"/>
              <a:ext cx="54609" cy="94459"/>
            </a:xfrm>
            <a:custGeom>
              <a:avLst/>
              <a:gdLst/>
              <a:ahLst/>
              <a:cxnLst/>
              <a:rect l="l" t="t" r="r" b="b"/>
              <a:pathLst>
                <a:path w="1221" h="2112" extrusionOk="0">
                  <a:moveTo>
                    <a:pt x="0" y="1"/>
                  </a:moveTo>
                  <a:lnTo>
                    <a:pt x="116" y="2111"/>
                  </a:lnTo>
                  <a:lnTo>
                    <a:pt x="1221" y="17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812;p29">
              <a:extLst>
                <a:ext uri="{FF2B5EF4-FFF2-40B4-BE49-F238E27FC236}">
                  <a16:creationId xmlns:a16="http://schemas.microsoft.com/office/drawing/2014/main" id="{90597622-94CE-DB42-B9D1-B15B3C6945F2}"/>
                </a:ext>
              </a:extLst>
            </p:cNvPr>
            <p:cNvSpPr/>
            <p:nvPr/>
          </p:nvSpPr>
          <p:spPr>
            <a:xfrm flipH="1">
              <a:off x="5786028" y="1679587"/>
              <a:ext cx="148755" cy="75943"/>
            </a:xfrm>
            <a:custGeom>
              <a:avLst/>
              <a:gdLst/>
              <a:ahLst/>
              <a:cxnLst/>
              <a:rect l="l" t="t" r="r" b="b"/>
              <a:pathLst>
                <a:path w="3326" h="1698" extrusionOk="0">
                  <a:moveTo>
                    <a:pt x="2128" y="1"/>
                  </a:moveTo>
                  <a:lnTo>
                    <a:pt x="2034" y="955"/>
                  </a:lnTo>
                  <a:lnTo>
                    <a:pt x="898" y="98"/>
                  </a:lnTo>
                  <a:lnTo>
                    <a:pt x="0" y="993"/>
                  </a:lnTo>
                  <a:cubicBezTo>
                    <a:pt x="360" y="1369"/>
                    <a:pt x="1112" y="1697"/>
                    <a:pt x="1786" y="1697"/>
                  </a:cubicBezTo>
                  <a:cubicBezTo>
                    <a:pt x="1856" y="1697"/>
                    <a:pt x="1925" y="1694"/>
                    <a:pt x="1993" y="1686"/>
                  </a:cubicBezTo>
                  <a:cubicBezTo>
                    <a:pt x="2713" y="1605"/>
                    <a:pt x="3111" y="1394"/>
                    <a:pt x="3325" y="884"/>
                  </a:cubicBezTo>
                  <a:lnTo>
                    <a:pt x="2128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813;p29">
              <a:extLst>
                <a:ext uri="{FF2B5EF4-FFF2-40B4-BE49-F238E27FC236}">
                  <a16:creationId xmlns:a16="http://schemas.microsoft.com/office/drawing/2014/main" id="{64D523A7-7955-3644-B223-FA318F702755}"/>
                </a:ext>
              </a:extLst>
            </p:cNvPr>
            <p:cNvSpPr/>
            <p:nvPr/>
          </p:nvSpPr>
          <p:spPr>
            <a:xfrm flipH="1">
              <a:off x="5786028" y="1679587"/>
              <a:ext cx="148755" cy="72544"/>
            </a:xfrm>
            <a:custGeom>
              <a:avLst/>
              <a:gdLst/>
              <a:ahLst/>
              <a:cxnLst/>
              <a:rect l="l" t="t" r="r" b="b"/>
              <a:pathLst>
                <a:path w="3326" h="1622" extrusionOk="0">
                  <a:moveTo>
                    <a:pt x="2128" y="1"/>
                  </a:moveTo>
                  <a:lnTo>
                    <a:pt x="2034" y="955"/>
                  </a:lnTo>
                  <a:lnTo>
                    <a:pt x="2034" y="955"/>
                  </a:lnTo>
                  <a:lnTo>
                    <a:pt x="2761" y="605"/>
                  </a:lnTo>
                  <a:cubicBezTo>
                    <a:pt x="2761" y="605"/>
                    <a:pt x="2903" y="1003"/>
                    <a:pt x="2894" y="1421"/>
                  </a:cubicBezTo>
                  <a:cubicBezTo>
                    <a:pt x="3087" y="1295"/>
                    <a:pt x="3227" y="1123"/>
                    <a:pt x="3325" y="884"/>
                  </a:cubicBezTo>
                  <a:lnTo>
                    <a:pt x="2128" y="1"/>
                  </a:lnTo>
                  <a:close/>
                  <a:moveTo>
                    <a:pt x="898" y="98"/>
                  </a:moveTo>
                  <a:lnTo>
                    <a:pt x="21" y="969"/>
                  </a:lnTo>
                  <a:lnTo>
                    <a:pt x="0" y="993"/>
                  </a:lnTo>
                  <a:cubicBezTo>
                    <a:pt x="255" y="1261"/>
                    <a:pt x="711" y="1503"/>
                    <a:pt x="1193" y="1622"/>
                  </a:cubicBezTo>
                  <a:cubicBezTo>
                    <a:pt x="1095" y="1388"/>
                    <a:pt x="1037" y="1126"/>
                    <a:pt x="1047" y="843"/>
                  </a:cubicBezTo>
                  <a:lnTo>
                    <a:pt x="1047" y="843"/>
                  </a:lnTo>
                  <a:lnTo>
                    <a:pt x="2034" y="955"/>
                  </a:lnTo>
                  <a:lnTo>
                    <a:pt x="898" y="98"/>
                  </a:ln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814;p29">
              <a:extLst>
                <a:ext uri="{FF2B5EF4-FFF2-40B4-BE49-F238E27FC236}">
                  <a16:creationId xmlns:a16="http://schemas.microsoft.com/office/drawing/2014/main" id="{FB31CA16-C497-614B-BBCE-C3722311F64A}"/>
                </a:ext>
              </a:extLst>
            </p:cNvPr>
            <p:cNvSpPr/>
            <p:nvPr/>
          </p:nvSpPr>
          <p:spPr>
            <a:xfrm flipH="1">
              <a:off x="5803247" y="1706646"/>
              <a:ext cx="85917" cy="84575"/>
            </a:xfrm>
            <a:custGeom>
              <a:avLst/>
              <a:gdLst/>
              <a:ahLst/>
              <a:cxnLst/>
              <a:rect l="l" t="t" r="r" b="b"/>
              <a:pathLst>
                <a:path w="1921" h="1891" extrusionOk="0">
                  <a:moveTo>
                    <a:pt x="1741" y="0"/>
                  </a:moveTo>
                  <a:lnTo>
                    <a:pt x="1014" y="350"/>
                  </a:lnTo>
                  <a:lnTo>
                    <a:pt x="27" y="238"/>
                  </a:lnTo>
                  <a:lnTo>
                    <a:pt x="27" y="238"/>
                  </a:lnTo>
                  <a:cubicBezTo>
                    <a:pt x="0" y="925"/>
                    <a:pt x="385" y="1489"/>
                    <a:pt x="765" y="1843"/>
                  </a:cubicBezTo>
                  <a:cubicBezTo>
                    <a:pt x="881" y="1877"/>
                    <a:pt x="986" y="1890"/>
                    <a:pt x="1079" y="1890"/>
                  </a:cubicBezTo>
                  <a:cubicBezTo>
                    <a:pt x="1374" y="1890"/>
                    <a:pt x="1540" y="1758"/>
                    <a:pt x="1540" y="1758"/>
                  </a:cubicBezTo>
                  <a:cubicBezTo>
                    <a:pt x="1540" y="1758"/>
                    <a:pt x="1799" y="1456"/>
                    <a:pt x="1860" y="959"/>
                  </a:cubicBezTo>
                  <a:cubicBezTo>
                    <a:pt x="1921" y="493"/>
                    <a:pt x="1741" y="0"/>
                    <a:pt x="17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815;p29">
              <a:extLst>
                <a:ext uri="{FF2B5EF4-FFF2-40B4-BE49-F238E27FC236}">
                  <a16:creationId xmlns:a16="http://schemas.microsoft.com/office/drawing/2014/main" id="{4E805A84-F7DB-164E-87E6-A3091691D667}"/>
                </a:ext>
              </a:extLst>
            </p:cNvPr>
            <p:cNvSpPr/>
            <p:nvPr/>
          </p:nvSpPr>
          <p:spPr>
            <a:xfrm flipH="1">
              <a:off x="5763845" y="1785228"/>
              <a:ext cx="112126" cy="417642"/>
            </a:xfrm>
            <a:custGeom>
              <a:avLst/>
              <a:gdLst/>
              <a:ahLst/>
              <a:cxnLst/>
              <a:rect l="l" t="t" r="r" b="b"/>
              <a:pathLst>
                <a:path w="2507" h="9338" extrusionOk="0">
                  <a:moveTo>
                    <a:pt x="1245" y="1"/>
                  </a:moveTo>
                  <a:lnTo>
                    <a:pt x="470" y="86"/>
                  </a:lnTo>
                  <a:cubicBezTo>
                    <a:pt x="470" y="86"/>
                    <a:pt x="1" y="6740"/>
                    <a:pt x="14" y="7209"/>
                  </a:cubicBezTo>
                  <a:cubicBezTo>
                    <a:pt x="28" y="7679"/>
                    <a:pt x="889" y="9337"/>
                    <a:pt x="1337" y="9337"/>
                  </a:cubicBezTo>
                  <a:cubicBezTo>
                    <a:pt x="1339" y="9337"/>
                    <a:pt x="1341" y="9337"/>
                    <a:pt x="1344" y="9337"/>
                  </a:cubicBezTo>
                  <a:cubicBezTo>
                    <a:pt x="1789" y="9323"/>
                    <a:pt x="2506" y="7477"/>
                    <a:pt x="2459" y="6957"/>
                  </a:cubicBezTo>
                  <a:cubicBezTo>
                    <a:pt x="2412" y="6437"/>
                    <a:pt x="1245" y="1"/>
                    <a:pt x="12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816;p29">
              <a:extLst>
                <a:ext uri="{FF2B5EF4-FFF2-40B4-BE49-F238E27FC236}">
                  <a16:creationId xmlns:a16="http://schemas.microsoft.com/office/drawing/2014/main" id="{B5AA3D94-3001-DD4A-8A04-203672E121E3}"/>
                </a:ext>
              </a:extLst>
            </p:cNvPr>
            <p:cNvSpPr/>
            <p:nvPr/>
          </p:nvSpPr>
          <p:spPr>
            <a:xfrm flipH="1">
              <a:off x="5820288" y="1785228"/>
              <a:ext cx="45" cy="224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1"/>
                  </a:moveTo>
                  <a:lnTo>
                    <a:pt x="1" y="1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817;p29">
              <a:extLst>
                <a:ext uri="{FF2B5EF4-FFF2-40B4-BE49-F238E27FC236}">
                  <a16:creationId xmlns:a16="http://schemas.microsoft.com/office/drawing/2014/main" id="{8EC37BD0-E7E1-5C49-BAED-A0EA9A36C43C}"/>
                </a:ext>
              </a:extLst>
            </p:cNvPr>
            <p:cNvSpPr/>
            <p:nvPr/>
          </p:nvSpPr>
          <p:spPr>
            <a:xfrm flipH="1">
              <a:off x="5819483" y="1785989"/>
              <a:ext cx="626" cy="3846"/>
            </a:xfrm>
            <a:custGeom>
              <a:avLst/>
              <a:gdLst/>
              <a:ahLst/>
              <a:cxnLst/>
              <a:rect l="l" t="t" r="r" b="b"/>
              <a:pathLst>
                <a:path w="14" h="86" extrusionOk="0">
                  <a:moveTo>
                    <a:pt x="0" y="1"/>
                  </a:moveTo>
                  <a:lnTo>
                    <a:pt x="8" y="54"/>
                  </a:lnTo>
                  <a:lnTo>
                    <a:pt x="8" y="54"/>
                  </a:lnTo>
                  <a:cubicBezTo>
                    <a:pt x="5" y="30"/>
                    <a:pt x="2" y="13"/>
                    <a:pt x="0" y="1"/>
                  </a:cubicBezTo>
                  <a:close/>
                  <a:moveTo>
                    <a:pt x="8" y="54"/>
                  </a:moveTo>
                  <a:cubicBezTo>
                    <a:pt x="10" y="64"/>
                    <a:pt x="11" y="74"/>
                    <a:pt x="13" y="86"/>
                  </a:cubicBezTo>
                  <a:lnTo>
                    <a:pt x="8" y="54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818;p29">
              <a:extLst>
                <a:ext uri="{FF2B5EF4-FFF2-40B4-BE49-F238E27FC236}">
                  <a16:creationId xmlns:a16="http://schemas.microsoft.com/office/drawing/2014/main" id="{52244980-7B04-EB44-B5EC-F0DF1C93779F}"/>
                </a:ext>
              </a:extLst>
            </p:cNvPr>
            <p:cNvSpPr/>
            <p:nvPr/>
          </p:nvSpPr>
          <p:spPr>
            <a:xfrm flipH="1">
              <a:off x="5819483" y="1785228"/>
              <a:ext cx="35959" cy="13283"/>
            </a:xfrm>
            <a:custGeom>
              <a:avLst/>
              <a:gdLst/>
              <a:ahLst/>
              <a:cxnLst/>
              <a:rect l="l" t="t" r="r" b="b"/>
              <a:pathLst>
                <a:path w="804" h="297" extrusionOk="0">
                  <a:moveTo>
                    <a:pt x="786" y="1"/>
                  </a:moveTo>
                  <a:cubicBezTo>
                    <a:pt x="630" y="117"/>
                    <a:pt x="470" y="151"/>
                    <a:pt x="334" y="151"/>
                  </a:cubicBezTo>
                  <a:cubicBezTo>
                    <a:pt x="147" y="151"/>
                    <a:pt x="11" y="86"/>
                    <a:pt x="11" y="86"/>
                  </a:cubicBezTo>
                  <a:lnTo>
                    <a:pt x="1" y="263"/>
                  </a:lnTo>
                  <a:cubicBezTo>
                    <a:pt x="89" y="286"/>
                    <a:pt x="174" y="297"/>
                    <a:pt x="252" y="297"/>
                  </a:cubicBezTo>
                  <a:cubicBezTo>
                    <a:pt x="589" y="297"/>
                    <a:pt x="803" y="103"/>
                    <a:pt x="803" y="103"/>
                  </a:cubicBezTo>
                  <a:cubicBezTo>
                    <a:pt x="797" y="62"/>
                    <a:pt x="793" y="35"/>
                    <a:pt x="790" y="18"/>
                  </a:cubicBezTo>
                  <a:lnTo>
                    <a:pt x="790" y="15"/>
                  </a:lnTo>
                  <a:lnTo>
                    <a:pt x="790" y="11"/>
                  </a:lnTo>
                  <a:lnTo>
                    <a:pt x="790" y="8"/>
                  </a:lnTo>
                  <a:lnTo>
                    <a:pt x="786" y="8"/>
                  </a:lnTo>
                  <a:lnTo>
                    <a:pt x="786" y="5"/>
                  </a:lnTo>
                  <a:lnTo>
                    <a:pt x="786" y="1"/>
                  </a:ln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819;p29">
              <a:extLst>
                <a:ext uri="{FF2B5EF4-FFF2-40B4-BE49-F238E27FC236}">
                  <a16:creationId xmlns:a16="http://schemas.microsoft.com/office/drawing/2014/main" id="{38233BAB-C064-3140-9E2D-55F8D8F1B221}"/>
                </a:ext>
              </a:extLst>
            </p:cNvPr>
            <p:cNvSpPr/>
            <p:nvPr/>
          </p:nvSpPr>
          <p:spPr>
            <a:xfrm flipH="1">
              <a:off x="5843813" y="1577077"/>
              <a:ext cx="189500" cy="195269"/>
            </a:xfrm>
            <a:custGeom>
              <a:avLst/>
              <a:gdLst/>
              <a:ahLst/>
              <a:cxnLst/>
              <a:rect l="l" t="t" r="r" b="b"/>
              <a:pathLst>
                <a:path w="4237" h="4366" extrusionOk="0">
                  <a:moveTo>
                    <a:pt x="935" y="1"/>
                  </a:moveTo>
                  <a:cubicBezTo>
                    <a:pt x="935" y="1"/>
                    <a:pt x="170" y="293"/>
                    <a:pt x="0" y="1640"/>
                  </a:cubicBezTo>
                  <a:cubicBezTo>
                    <a:pt x="466" y="2727"/>
                    <a:pt x="1316" y="3655"/>
                    <a:pt x="2560" y="4366"/>
                  </a:cubicBezTo>
                  <a:lnTo>
                    <a:pt x="3250" y="3135"/>
                  </a:lnTo>
                  <a:lnTo>
                    <a:pt x="4237" y="3247"/>
                  </a:lnTo>
                  <a:lnTo>
                    <a:pt x="4237" y="3247"/>
                  </a:lnTo>
                  <a:lnTo>
                    <a:pt x="948" y="746"/>
                  </a:lnTo>
                  <a:lnTo>
                    <a:pt x="93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820;p29">
              <a:extLst>
                <a:ext uri="{FF2B5EF4-FFF2-40B4-BE49-F238E27FC236}">
                  <a16:creationId xmlns:a16="http://schemas.microsoft.com/office/drawing/2014/main" id="{AEF39351-5710-BF45-879D-DF6ED7E8572C}"/>
                </a:ext>
              </a:extLst>
            </p:cNvPr>
            <p:cNvSpPr/>
            <p:nvPr/>
          </p:nvSpPr>
          <p:spPr>
            <a:xfrm flipH="1">
              <a:off x="5772656" y="1592462"/>
              <a:ext cx="71202" cy="146161"/>
            </a:xfrm>
            <a:custGeom>
              <a:avLst/>
              <a:gdLst/>
              <a:ahLst/>
              <a:cxnLst/>
              <a:rect l="l" t="t" r="r" b="b"/>
              <a:pathLst>
                <a:path w="1592" h="3268" extrusionOk="0">
                  <a:moveTo>
                    <a:pt x="201" y="0"/>
                  </a:moveTo>
                  <a:lnTo>
                    <a:pt x="205" y="956"/>
                  </a:lnTo>
                  <a:cubicBezTo>
                    <a:pt x="205" y="956"/>
                    <a:pt x="68" y="2214"/>
                    <a:pt x="1" y="2903"/>
                  </a:cubicBezTo>
                  <a:lnTo>
                    <a:pt x="728" y="2553"/>
                  </a:lnTo>
                  <a:lnTo>
                    <a:pt x="1517" y="3267"/>
                  </a:lnTo>
                  <a:cubicBezTo>
                    <a:pt x="1517" y="3267"/>
                    <a:pt x="1592" y="1194"/>
                    <a:pt x="1261" y="650"/>
                  </a:cubicBezTo>
                  <a:cubicBezTo>
                    <a:pt x="932" y="105"/>
                    <a:pt x="201" y="0"/>
                    <a:pt x="20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" name="Kotak Teks 3">
            <a:extLst>
              <a:ext uri="{FF2B5EF4-FFF2-40B4-BE49-F238E27FC236}">
                <a16:creationId xmlns:a16="http://schemas.microsoft.com/office/drawing/2014/main" id="{502BEEEA-F4FB-2DD8-3B05-A88388798842}"/>
              </a:ext>
            </a:extLst>
          </p:cNvPr>
          <p:cNvSpPr txBox="1"/>
          <p:nvPr/>
        </p:nvSpPr>
        <p:spPr>
          <a:xfrm>
            <a:off x="2439864" y="2508476"/>
            <a:ext cx="9319847" cy="2308324"/>
          </a:xfrm>
          <a:prstGeom prst="rect">
            <a:avLst/>
          </a:prstGeom>
          <a:solidFill>
            <a:srgbClr val="E9F1FD"/>
          </a:solidFill>
          <a:ln>
            <a:solidFill>
              <a:srgbClr val="00CC99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Tujuan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dari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uji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tuntas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pemukiman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kembali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ini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adalah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untuk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mengidentifikasi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penggunaan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lahan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di masa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lalu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dan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saat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ini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,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pembebasan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lahan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dan status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kepemilikan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di area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proyek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yang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diusulkan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dan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untuk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menunjukkan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bahwa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tidak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ada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kegiatan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pembebasan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lahan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secara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paksa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untuk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pembangunan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infrastruktur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yang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diusulkan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 di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masyarakat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=&gt;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ID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Dokumen</a:t>
            </a:r>
            <a:r>
              <a:rPr kumimoji="0" lang="en-ID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ID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Perencanaan</a:t>
            </a:r>
            <a:r>
              <a:rPr kumimoji="0" lang="en-ID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ID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pembebasan</a:t>
            </a:r>
            <a:r>
              <a:rPr kumimoji="0" lang="en-ID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Tanah</a:t>
            </a:r>
            <a:endParaRPr kumimoji="0" lang="en-ID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88C121C0-52E7-1D7E-63C8-CB99E94DBB5D}"/>
              </a:ext>
            </a:extLst>
          </p:cNvPr>
          <p:cNvSpPr txBox="1"/>
          <p:nvPr/>
        </p:nvSpPr>
        <p:spPr>
          <a:xfrm>
            <a:off x="2439864" y="884969"/>
            <a:ext cx="9205548" cy="1569660"/>
          </a:xfrm>
          <a:prstGeom prst="rect">
            <a:avLst/>
          </a:prstGeom>
          <a:solidFill>
            <a:srgbClr val="E9F1FD"/>
          </a:solidFill>
          <a:ln>
            <a:solidFill>
              <a:srgbClr val="00CC99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Due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Deligence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atau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Uji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Tuntas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adalah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Pemeriksaan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dan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Investigasi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mendalam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terhadap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suatu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Lokasi,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hak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kepemilikan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(asset)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tanah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bangunan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dalam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proyek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dilaksanakan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terutama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kaitannya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dengan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kepemilikan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asset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pemerintah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 </a:t>
            </a:r>
            <a:endParaRPr kumimoji="0" lang="en-ID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7611B3E8-5B17-CD19-6402-50B48037D14D}"/>
              </a:ext>
            </a:extLst>
          </p:cNvPr>
          <p:cNvSpPr txBox="1"/>
          <p:nvPr/>
        </p:nvSpPr>
        <p:spPr>
          <a:xfrm>
            <a:off x="2439864" y="4866196"/>
            <a:ext cx="9319847" cy="1938992"/>
          </a:xfrm>
          <a:prstGeom prst="rect">
            <a:avLst/>
          </a:prstGeom>
          <a:solidFill>
            <a:srgbClr val="E9F1FD"/>
          </a:solidFill>
          <a:ln>
            <a:solidFill>
              <a:srgbClr val="00CC99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Penilaian Dampak Sosial (SIA) adalah analisis untuk menyiapkan dokumen perencanaan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proyek-proyek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pembangunan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.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Analisis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ini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bertujuan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untuk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menganalisis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dan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memperkirakan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konsekuensi</a:t>
            </a:r>
            <a:r>
              <a:rPr kumimoji="0" lang="en-ID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yang </a:t>
            </a: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diinginkan dan tidak diinginkan dari intervensi yang direncanakan terhadap komunitas atau Masyarakat Terdampak</a:t>
            </a:r>
            <a:endParaRPr kumimoji="0" lang="en-ID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67439A73-F3C1-E45E-480A-58ADD0E0D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969" y="61546"/>
            <a:ext cx="4700334" cy="99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1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3DEA9-8606-9597-2C3A-B6DDB4795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FD02146-1F61-0D87-10C5-437491A22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5AA279C8-3491-4945-CB8B-8A1CCA691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81" y="975946"/>
            <a:ext cx="11843238" cy="547395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85235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BEFF-9B65-830B-4690-F1E643859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3527CBD-C870-01F9-36B5-6A87EC218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9" name="Kotak Teks 8">
            <a:extLst>
              <a:ext uri="{FF2B5EF4-FFF2-40B4-BE49-F238E27FC236}">
                <a16:creationId xmlns:a16="http://schemas.microsoft.com/office/drawing/2014/main" id="{88C4F632-EB50-C81D-1352-648804F5478C}"/>
              </a:ext>
            </a:extLst>
          </p:cNvPr>
          <p:cNvSpPr txBox="1"/>
          <p:nvPr/>
        </p:nvSpPr>
        <p:spPr>
          <a:xfrm>
            <a:off x="286900" y="172207"/>
            <a:ext cx="51435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D" sz="36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Jenis-</a:t>
            </a:r>
            <a:r>
              <a:rPr lang="en-ID" sz="36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jenis</a:t>
            </a:r>
            <a:r>
              <a:rPr lang="en-ID" sz="36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36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Dampak</a:t>
            </a:r>
            <a:r>
              <a:rPr lang="en-ID" sz="36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endParaRPr lang="en-ID" sz="36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BA3383A3-ED88-6763-B5AC-1171A1DE1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SIA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harus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mengidentifikasi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dampak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langsung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dan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tidak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langsung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pada IP. “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Dampak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tidak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langsung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”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adalah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dampak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yang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bukan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merupakan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hasil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langsung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dari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sebuah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proyek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dan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sering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kali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terjadi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dari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jarak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jauh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atau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sebagai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akibat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dari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interaksi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fisik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,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biologis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,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atau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sosial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ekonomi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 yang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kompleks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  <a:cs typeface="Arial" panose="020B0604020202020204" pitchFamily="34" charset="0"/>
              </a:rPr>
              <a:t>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ECECE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ECECE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97A12417-E999-85FF-C00B-A86A4B2417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2395" y="978395"/>
            <a:ext cx="11750135" cy="923330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SIA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harus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mengidentifikasi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dampak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langsung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langsung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pada IR &amp; IP. “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Dampak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langsung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”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adalah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dampak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bukan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merupakan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hasil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langsung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sebuah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proyek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sering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kali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terjadi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jarak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jauh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atau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sebagai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akibat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interaksi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fisik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biologis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atau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sosial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ekonomi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kompleks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9" name="Kotak Teks 28">
            <a:extLst>
              <a:ext uri="{FF2B5EF4-FFF2-40B4-BE49-F238E27FC236}">
                <a16:creationId xmlns:a16="http://schemas.microsoft.com/office/drawing/2014/main" id="{6EFF6DFC-732D-8FF6-A5FF-89E4CEC1F116}"/>
              </a:ext>
            </a:extLst>
          </p:cNvPr>
          <p:cNvSpPr txBox="1"/>
          <p:nvPr/>
        </p:nvSpPr>
        <p:spPr>
          <a:xfrm>
            <a:off x="224118" y="2183539"/>
            <a:ext cx="5136775" cy="1631216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/>
              <a:t>Dampak</a:t>
            </a:r>
            <a:r>
              <a:rPr lang="en-US" b="1" dirty="0"/>
              <a:t> </a:t>
            </a:r>
            <a:r>
              <a:rPr lang="en-US" b="1" dirty="0" err="1"/>
              <a:t>Langsung</a:t>
            </a:r>
            <a:endParaRPr lang="en-US" b="1" dirty="0"/>
          </a:p>
          <a:p>
            <a:endParaRPr lang="en-US" b="1" dirty="0"/>
          </a:p>
          <a:p>
            <a:pPr algn="just"/>
            <a:r>
              <a:rPr lang="en-US" sz="1600" dirty="0"/>
              <a:t>Hasil </a:t>
            </a:r>
            <a:r>
              <a:rPr lang="en-US" sz="1600" dirty="0" err="1"/>
              <a:t>Langsung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 </a:t>
            </a:r>
            <a:r>
              <a:rPr lang="en-US" sz="1600" dirty="0" err="1"/>
              <a:t>proyek</a:t>
            </a:r>
            <a:r>
              <a:rPr lang="en-US" sz="1600" dirty="0"/>
              <a:t>,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pembanguan</a:t>
            </a:r>
            <a:r>
              <a:rPr lang="en-US" sz="1600" dirty="0"/>
              <a:t> </a:t>
            </a:r>
            <a:r>
              <a:rPr lang="en-US" sz="1600" dirty="0" err="1"/>
              <a:t>jalan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 yang </a:t>
            </a:r>
            <a:r>
              <a:rPr lang="en-US" sz="1600" dirty="0" err="1"/>
              <a:t>menyebabkan</a:t>
            </a:r>
            <a:r>
              <a:rPr lang="en-US" sz="1600" dirty="0"/>
              <a:t> </a:t>
            </a:r>
            <a:r>
              <a:rPr lang="en-US" sz="1600" dirty="0" err="1"/>
              <a:t>kontak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pihak</a:t>
            </a:r>
            <a:r>
              <a:rPr lang="en-US" sz="1600" dirty="0"/>
              <a:t> </a:t>
            </a:r>
            <a:r>
              <a:rPr lang="en-US" sz="1600" dirty="0" err="1"/>
              <a:t>luar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mengurangi</a:t>
            </a:r>
            <a:r>
              <a:rPr lang="en-US" sz="1600" dirty="0"/>
              <a:t> </a:t>
            </a:r>
            <a:r>
              <a:rPr lang="en-US" sz="1600" dirty="0" err="1"/>
              <a:t>waktu</a:t>
            </a:r>
            <a:r>
              <a:rPr lang="en-US" sz="1600" dirty="0"/>
              <a:t> </a:t>
            </a:r>
            <a:r>
              <a:rPr lang="en-US" sz="1600" dirty="0" err="1"/>
              <a:t>tempuh</a:t>
            </a:r>
            <a:r>
              <a:rPr lang="en-US" sz="1600" dirty="0"/>
              <a:t> </a:t>
            </a:r>
            <a:r>
              <a:rPr lang="en-US" sz="1600" dirty="0" err="1"/>
              <a:t>namun</a:t>
            </a:r>
            <a:r>
              <a:rPr lang="en-US" sz="1600" dirty="0"/>
              <a:t> </a:t>
            </a:r>
            <a:r>
              <a:rPr lang="en-US" sz="1600" dirty="0" err="1"/>
              <a:t>meningkatkan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kerugian</a:t>
            </a:r>
            <a:endParaRPr lang="en-ID" sz="1600" dirty="0"/>
          </a:p>
        </p:txBody>
      </p:sp>
      <p:sp>
        <p:nvSpPr>
          <p:cNvPr id="30" name="Kotak Teks 29">
            <a:extLst>
              <a:ext uri="{FF2B5EF4-FFF2-40B4-BE49-F238E27FC236}">
                <a16:creationId xmlns:a16="http://schemas.microsoft.com/office/drawing/2014/main" id="{C4476EA5-834F-08D2-417B-193CA8012B76}"/>
              </a:ext>
            </a:extLst>
          </p:cNvPr>
          <p:cNvSpPr txBox="1"/>
          <p:nvPr/>
        </p:nvSpPr>
        <p:spPr>
          <a:xfrm>
            <a:off x="6275294" y="2183511"/>
            <a:ext cx="5627236" cy="212365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/>
              <a:t>Dampak</a:t>
            </a:r>
            <a:r>
              <a:rPr lang="en-US" b="1" dirty="0"/>
              <a:t> Tidak </a:t>
            </a:r>
            <a:r>
              <a:rPr lang="en-US" b="1" dirty="0" err="1"/>
              <a:t>Langsung</a:t>
            </a:r>
            <a:endParaRPr lang="en-US" b="1" dirty="0"/>
          </a:p>
          <a:p>
            <a:endParaRPr lang="en-US" b="1" dirty="0"/>
          </a:p>
          <a:p>
            <a:r>
              <a:rPr lang="en-US" sz="1600" dirty="0"/>
              <a:t>Yang </a:t>
            </a:r>
            <a:r>
              <a:rPr lang="en-US" sz="1600" dirty="0" err="1"/>
              <a:t>bukan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hasil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sebuah</a:t>
            </a:r>
            <a:r>
              <a:rPr lang="en-US" sz="1600" dirty="0"/>
              <a:t> </a:t>
            </a:r>
            <a:r>
              <a:rPr lang="en-US" sz="1600" dirty="0" err="1"/>
              <a:t>proyek</a:t>
            </a:r>
            <a:r>
              <a:rPr lang="en-US" sz="1600" dirty="0"/>
              <a:t> dan </a:t>
            </a:r>
            <a:r>
              <a:rPr lang="en-US" sz="1600" dirty="0" err="1"/>
              <a:t>sering</a:t>
            </a:r>
            <a:r>
              <a:rPr lang="en-US" sz="1600" dirty="0"/>
              <a:t> kali </a:t>
            </a:r>
            <a:r>
              <a:rPr lang="en-US" sz="1600" dirty="0" err="1"/>
              <a:t>dihasilkan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jarak</a:t>
            </a:r>
            <a:r>
              <a:rPr lang="en-US" sz="1600" dirty="0"/>
              <a:t> </a:t>
            </a:r>
            <a:r>
              <a:rPr lang="en-US" sz="1600" dirty="0" err="1"/>
              <a:t>jauh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interraksi</a:t>
            </a:r>
            <a:r>
              <a:rPr lang="en-US" sz="1600" dirty="0"/>
              <a:t> </a:t>
            </a:r>
            <a:r>
              <a:rPr lang="en-US" sz="1600" dirty="0" err="1"/>
              <a:t>fisik</a:t>
            </a:r>
            <a:r>
              <a:rPr lang="en-US" sz="1600" dirty="0"/>
              <a:t>, </a:t>
            </a:r>
            <a:r>
              <a:rPr lang="en-US" sz="1600" dirty="0" err="1"/>
              <a:t>biologis</a:t>
            </a:r>
            <a:r>
              <a:rPr lang="en-US" sz="1600" dirty="0"/>
              <a:t>, </a:t>
            </a:r>
            <a:r>
              <a:rPr lang="en-US" sz="1600" dirty="0" err="1"/>
              <a:t>atau</a:t>
            </a:r>
            <a:r>
              <a:rPr lang="en-US" sz="1600" dirty="0"/>
              <a:t> social </a:t>
            </a:r>
            <a:r>
              <a:rPr lang="en-US" sz="1600" dirty="0" err="1"/>
              <a:t>ekonomi</a:t>
            </a:r>
            <a:r>
              <a:rPr lang="en-US" sz="1600" dirty="0"/>
              <a:t> yang </a:t>
            </a:r>
            <a:r>
              <a:rPr lang="en-US" sz="1600" dirty="0" err="1"/>
              <a:t>kompleks</a:t>
            </a:r>
            <a:r>
              <a:rPr lang="en-US" sz="1600" dirty="0"/>
              <a:t>, </a:t>
            </a:r>
            <a:r>
              <a:rPr lang="en-US" sz="1600" dirty="0" err="1"/>
              <a:t>Efek</a:t>
            </a:r>
            <a:r>
              <a:rPr lang="en-US" sz="1600" dirty="0"/>
              <a:t> </a:t>
            </a:r>
            <a:r>
              <a:rPr lang="en-US" sz="1600" dirty="0" err="1"/>
              <a:t>sekunder</a:t>
            </a:r>
            <a:r>
              <a:rPr lang="en-US" sz="1600" dirty="0"/>
              <a:t>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akses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pemukiman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 yang </a:t>
            </a:r>
            <a:r>
              <a:rPr lang="en-US" sz="1600" dirty="0" err="1"/>
              <a:t>menyebabkan</a:t>
            </a:r>
            <a:r>
              <a:rPr lang="en-US" sz="1600" dirty="0"/>
              <a:t> </a:t>
            </a:r>
            <a:r>
              <a:rPr lang="en-US" sz="1600" dirty="0" err="1"/>
              <a:t>perubahan</a:t>
            </a:r>
            <a:r>
              <a:rPr lang="en-US" sz="1600" dirty="0"/>
              <a:t> </a:t>
            </a:r>
            <a:r>
              <a:rPr lang="en-US" sz="1600" dirty="0" err="1"/>
              <a:t>gsys</a:t>
            </a:r>
            <a:r>
              <a:rPr lang="en-US" sz="1600" dirty="0"/>
              <a:t> </a:t>
            </a:r>
            <a:r>
              <a:rPr lang="en-US" sz="1600" dirty="0" err="1"/>
              <a:t>hidup</a:t>
            </a:r>
            <a:r>
              <a:rPr lang="en-US" sz="1600" dirty="0"/>
              <a:t>, </a:t>
            </a:r>
            <a:r>
              <a:rPr lang="en-US" sz="1600" dirty="0" err="1"/>
              <a:t>peningkatan</a:t>
            </a:r>
            <a:r>
              <a:rPr lang="en-US" sz="1600" dirty="0"/>
              <a:t> </a:t>
            </a:r>
            <a:r>
              <a:rPr lang="en-US" sz="1600" dirty="0" err="1"/>
              <a:t>upah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dipedesaan</a:t>
            </a:r>
            <a:r>
              <a:rPr lang="en-US" sz="1600" dirty="0"/>
              <a:t> </a:t>
            </a:r>
            <a:r>
              <a:rPr lang="en-US" sz="1600" dirty="0" err="1"/>
              <a:t>bahkan</a:t>
            </a:r>
            <a:r>
              <a:rPr lang="en-US" sz="1600" dirty="0"/>
              <a:t> </a:t>
            </a:r>
            <a:r>
              <a:rPr lang="en-US" sz="1600" dirty="0" err="1"/>
              <a:t>penyebaran</a:t>
            </a:r>
            <a:r>
              <a:rPr lang="en-US" sz="1600" dirty="0"/>
              <a:t> </a:t>
            </a:r>
            <a:r>
              <a:rPr lang="en-US" sz="1600" dirty="0" err="1"/>
              <a:t>penyakit</a:t>
            </a:r>
            <a:endParaRPr lang="en-ID" sz="1600" dirty="0"/>
          </a:p>
        </p:txBody>
      </p:sp>
      <p:sp>
        <p:nvSpPr>
          <p:cNvPr id="31" name="Kotak Teks 30">
            <a:extLst>
              <a:ext uri="{FF2B5EF4-FFF2-40B4-BE49-F238E27FC236}">
                <a16:creationId xmlns:a16="http://schemas.microsoft.com/office/drawing/2014/main" id="{D5F789EF-A67C-5506-AC02-1E6DC97F636E}"/>
              </a:ext>
            </a:extLst>
          </p:cNvPr>
          <p:cNvSpPr txBox="1"/>
          <p:nvPr/>
        </p:nvSpPr>
        <p:spPr>
          <a:xfrm>
            <a:off x="286900" y="4799982"/>
            <a:ext cx="3361764" cy="147732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/>
              <a:t>Dampak</a:t>
            </a:r>
            <a:r>
              <a:rPr lang="en-US" b="1" dirty="0"/>
              <a:t> </a:t>
            </a:r>
            <a:r>
              <a:rPr lang="en-US" b="1" dirty="0" err="1"/>
              <a:t>Positif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Manfaat social &amp; Ekonomi yang </a:t>
            </a:r>
            <a:r>
              <a:rPr lang="en-US" dirty="0" err="1"/>
              <a:t>seseuai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, </a:t>
            </a:r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pyoyek</a:t>
            </a:r>
            <a:endParaRPr lang="en-ID" dirty="0"/>
          </a:p>
        </p:txBody>
      </p:sp>
      <p:sp>
        <p:nvSpPr>
          <p:cNvPr id="32" name="Kotak Teks 31">
            <a:extLst>
              <a:ext uri="{FF2B5EF4-FFF2-40B4-BE49-F238E27FC236}">
                <a16:creationId xmlns:a16="http://schemas.microsoft.com/office/drawing/2014/main" id="{210A13C8-DE58-8BC3-6C19-F508B6089901}"/>
              </a:ext>
            </a:extLst>
          </p:cNvPr>
          <p:cNvSpPr txBox="1"/>
          <p:nvPr/>
        </p:nvSpPr>
        <p:spPr>
          <a:xfrm>
            <a:off x="8639378" y="4878762"/>
            <a:ext cx="3361764" cy="1631216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/>
              <a:t>Dampak</a:t>
            </a:r>
            <a:r>
              <a:rPr lang="en-US" b="1" dirty="0"/>
              <a:t> </a:t>
            </a:r>
            <a:r>
              <a:rPr lang="en-US" b="1" dirty="0" err="1"/>
              <a:t>Negatif</a:t>
            </a:r>
            <a:endParaRPr lang="en-US" b="1" dirty="0"/>
          </a:p>
          <a:p>
            <a:endParaRPr lang="en-US" b="1" dirty="0"/>
          </a:p>
          <a:p>
            <a:r>
              <a:rPr lang="en-US" sz="1600" dirty="0" err="1"/>
              <a:t>Dampak</a:t>
            </a:r>
            <a:r>
              <a:rPr lang="en-US" sz="1600" dirty="0"/>
              <a:t> yang </a:t>
            </a:r>
            <a:r>
              <a:rPr lang="en-US" sz="1600" dirty="0" err="1"/>
              <a:t>merugikan</a:t>
            </a:r>
            <a:r>
              <a:rPr lang="en-US" sz="1600" dirty="0"/>
              <a:t>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terhadap</a:t>
            </a:r>
            <a:r>
              <a:rPr lang="en-US" sz="1600" dirty="0"/>
              <a:t>, </a:t>
            </a:r>
            <a:r>
              <a:rPr lang="en-US" sz="1600" dirty="0" err="1"/>
              <a:t>identitas</a:t>
            </a:r>
            <a:r>
              <a:rPr lang="en-US" sz="1600" dirty="0"/>
              <a:t>, </a:t>
            </a:r>
            <a:r>
              <a:rPr lang="en-US" sz="1600" dirty="0" err="1"/>
              <a:t>martabat</a:t>
            </a:r>
            <a:r>
              <a:rPr lang="en-US" sz="1600" dirty="0"/>
              <a:t>,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hak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asasi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/>
              <a:t>manusia</a:t>
            </a:r>
            <a:r>
              <a:rPr lang="en-US" sz="1600" dirty="0"/>
              <a:t>, system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mata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/>
              <a:t>pencaharian</a:t>
            </a:r>
            <a:endParaRPr lang="en-ID" sz="1600" dirty="0"/>
          </a:p>
        </p:txBody>
      </p:sp>
      <p:sp>
        <p:nvSpPr>
          <p:cNvPr id="33" name="Kotak Teks 32">
            <a:extLst>
              <a:ext uri="{FF2B5EF4-FFF2-40B4-BE49-F238E27FC236}">
                <a16:creationId xmlns:a16="http://schemas.microsoft.com/office/drawing/2014/main" id="{329BB5C5-75F7-267C-9C64-4DE65F11504F}"/>
              </a:ext>
            </a:extLst>
          </p:cNvPr>
          <p:cNvSpPr txBox="1"/>
          <p:nvPr/>
        </p:nvSpPr>
        <p:spPr>
          <a:xfrm>
            <a:off x="4311915" y="4740534"/>
            <a:ext cx="3565600" cy="1877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/>
              <a:t>Persepsi</a:t>
            </a:r>
            <a:r>
              <a:rPr lang="en-US" b="1" dirty="0"/>
              <a:t> Masyarakat</a:t>
            </a:r>
          </a:p>
          <a:p>
            <a:endParaRPr lang="en-US" dirty="0"/>
          </a:p>
          <a:p>
            <a:r>
              <a:rPr lang="en-US" sz="1600" dirty="0" err="1"/>
              <a:t>Penting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mempertimbangkan</a:t>
            </a:r>
            <a:r>
              <a:rPr lang="en-US" sz="1600" dirty="0"/>
              <a:t> </a:t>
            </a:r>
            <a:r>
              <a:rPr lang="en-US" sz="1600" dirty="0" err="1"/>
              <a:t>bagaimana</a:t>
            </a:r>
            <a:r>
              <a:rPr lang="en-US" sz="1600" dirty="0"/>
              <a:t> Masyarakat </a:t>
            </a:r>
            <a:r>
              <a:rPr lang="en-US" sz="1600" dirty="0" err="1"/>
              <a:t>memandang</a:t>
            </a:r>
            <a:r>
              <a:rPr lang="en-US" sz="1600" dirty="0"/>
              <a:t> </a:t>
            </a:r>
            <a:r>
              <a:rPr lang="en-US" sz="1600" dirty="0" err="1"/>
              <a:t>dampak</a:t>
            </a:r>
            <a:r>
              <a:rPr lang="en-US" sz="1600" dirty="0"/>
              <a:t>,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umumnya</a:t>
            </a:r>
            <a:r>
              <a:rPr lang="en-US" sz="1600" dirty="0"/>
              <a:t> </a:t>
            </a:r>
            <a:r>
              <a:rPr lang="en-US" sz="1600" dirty="0" err="1"/>
              <a:t>perubahan</a:t>
            </a:r>
            <a:r>
              <a:rPr lang="en-US" sz="1600" dirty="0"/>
              <a:t> </a:t>
            </a:r>
            <a:r>
              <a:rPr lang="en-US" sz="1600" dirty="0" err="1"/>
              <a:t>positif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dilihat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negative oleh Sebagian </a:t>
            </a:r>
            <a:r>
              <a:rPr lang="en-US" sz="1600" dirty="0" err="1"/>
              <a:t>masyarakat</a:t>
            </a:r>
            <a:r>
              <a:rPr lang="en-US" sz="1600" dirty="0"/>
              <a:t> </a:t>
            </a:r>
            <a:endParaRPr lang="en-ID" sz="1600" dirty="0"/>
          </a:p>
        </p:txBody>
      </p:sp>
      <p:sp>
        <p:nvSpPr>
          <p:cNvPr id="34" name="Panah: Bawah 33">
            <a:extLst>
              <a:ext uri="{FF2B5EF4-FFF2-40B4-BE49-F238E27FC236}">
                <a16:creationId xmlns:a16="http://schemas.microsoft.com/office/drawing/2014/main" id="{61E22586-087F-AA5F-3230-457D96B79320}"/>
              </a:ext>
            </a:extLst>
          </p:cNvPr>
          <p:cNvSpPr/>
          <p:nvPr/>
        </p:nvSpPr>
        <p:spPr>
          <a:xfrm>
            <a:off x="6911788" y="4347881"/>
            <a:ext cx="674707" cy="36575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5" name="Panah: Bawah 34">
            <a:extLst>
              <a:ext uri="{FF2B5EF4-FFF2-40B4-BE49-F238E27FC236}">
                <a16:creationId xmlns:a16="http://schemas.microsoft.com/office/drawing/2014/main" id="{F0434BB6-37C3-CD5F-DED1-4EF330A244C8}"/>
              </a:ext>
            </a:extLst>
          </p:cNvPr>
          <p:cNvSpPr/>
          <p:nvPr/>
        </p:nvSpPr>
        <p:spPr>
          <a:xfrm>
            <a:off x="4311915" y="3920536"/>
            <a:ext cx="1048978" cy="71421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6" name="Panah: Kanan 35">
            <a:extLst>
              <a:ext uri="{FF2B5EF4-FFF2-40B4-BE49-F238E27FC236}">
                <a16:creationId xmlns:a16="http://schemas.microsoft.com/office/drawing/2014/main" id="{57A0B811-E250-29D8-57A9-DF3614087668}"/>
              </a:ext>
            </a:extLst>
          </p:cNvPr>
          <p:cNvSpPr/>
          <p:nvPr/>
        </p:nvSpPr>
        <p:spPr>
          <a:xfrm>
            <a:off x="3729332" y="5376123"/>
            <a:ext cx="519844" cy="63649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7" name="Panah: Kiri 36">
            <a:extLst>
              <a:ext uri="{FF2B5EF4-FFF2-40B4-BE49-F238E27FC236}">
                <a16:creationId xmlns:a16="http://schemas.microsoft.com/office/drawing/2014/main" id="{F3E03B2C-EB8E-C873-7E3B-1988ACB69F8A}"/>
              </a:ext>
            </a:extLst>
          </p:cNvPr>
          <p:cNvSpPr/>
          <p:nvPr/>
        </p:nvSpPr>
        <p:spPr>
          <a:xfrm>
            <a:off x="7940254" y="5280211"/>
            <a:ext cx="522428" cy="732405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06812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6044C-E6DC-69CF-5EE0-13EA86E82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3DF3AA8-0C2B-554D-7021-C97ECB1C0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FC128268-0CBC-9A32-FC28-2C2BF3523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12" y="1922729"/>
            <a:ext cx="4410219" cy="1611780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B7544655-C8CC-E03A-3708-EBB0BB2A1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196" y="3648743"/>
            <a:ext cx="4410218" cy="1367530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9FECE899-6469-1730-90F9-B848B2DC6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946" y="5112986"/>
            <a:ext cx="4410218" cy="1611780"/>
          </a:xfrm>
          <a:prstGeom prst="rect">
            <a:avLst/>
          </a:prstGeom>
        </p:spPr>
      </p:pic>
      <p:sp>
        <p:nvSpPr>
          <p:cNvPr id="8" name="Kotak Teks 7">
            <a:extLst>
              <a:ext uri="{FF2B5EF4-FFF2-40B4-BE49-F238E27FC236}">
                <a16:creationId xmlns:a16="http://schemas.microsoft.com/office/drawing/2014/main" id="{20D2B450-875A-FC4C-9487-EDC6B1809BF4}"/>
              </a:ext>
            </a:extLst>
          </p:cNvPr>
          <p:cNvSpPr txBox="1"/>
          <p:nvPr/>
        </p:nvSpPr>
        <p:spPr>
          <a:xfrm>
            <a:off x="240912" y="905807"/>
            <a:ext cx="11748872" cy="95410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Dampak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Proyek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terhadap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Pemindahan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Secara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Tidak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Sukarela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&amp; Masyarakat Adat</a:t>
            </a:r>
            <a:endParaRPr lang="en-ID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F2FC6846-F36F-58FE-4681-619104FB63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7882" y="4998087"/>
            <a:ext cx="3361902" cy="1683986"/>
          </a:xfrm>
          <a:prstGeom prst="rect">
            <a:avLst/>
          </a:prstGeom>
        </p:spPr>
      </p:pic>
      <p:pic>
        <p:nvPicPr>
          <p:cNvPr id="21" name="Gambar 20">
            <a:extLst>
              <a:ext uri="{FF2B5EF4-FFF2-40B4-BE49-F238E27FC236}">
                <a16:creationId xmlns:a16="http://schemas.microsoft.com/office/drawing/2014/main" id="{4942E281-12FB-FDBB-10DD-6046D5B671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6639" y="1947835"/>
            <a:ext cx="2676525" cy="1700908"/>
          </a:xfrm>
          <a:prstGeom prst="rect">
            <a:avLst/>
          </a:prstGeom>
        </p:spPr>
      </p:pic>
      <p:pic>
        <p:nvPicPr>
          <p:cNvPr id="22" name="Gambar 21">
            <a:extLst>
              <a:ext uri="{FF2B5EF4-FFF2-40B4-BE49-F238E27FC236}">
                <a16:creationId xmlns:a16="http://schemas.microsoft.com/office/drawing/2014/main" id="{DDDB01B8-C1FB-A9DA-C858-33C9381001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3557" y="3429000"/>
            <a:ext cx="3059102" cy="16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2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CD4E3-B54E-8C32-2D1B-BBEBE2E7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2804433-E746-D052-0DEA-81456BB9E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3" name="Persegi Panjang 2">
            <a:extLst>
              <a:ext uri="{FF2B5EF4-FFF2-40B4-BE49-F238E27FC236}">
                <a16:creationId xmlns:a16="http://schemas.microsoft.com/office/drawing/2014/main" id="{D77EE6C8-F5E4-C5CB-A13C-9832AB730AC9}"/>
              </a:ext>
            </a:extLst>
          </p:cNvPr>
          <p:cNvSpPr/>
          <p:nvPr/>
        </p:nvSpPr>
        <p:spPr>
          <a:xfrm>
            <a:off x="1925515" y="747345"/>
            <a:ext cx="7165731" cy="8260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Alur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Pembuatan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Due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Deligence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Report (DDR)</a:t>
            </a:r>
            <a:endParaRPr lang="en-ID" sz="24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498E224-1F2F-58D8-9948-E0910EE76902}"/>
              </a:ext>
            </a:extLst>
          </p:cNvPr>
          <p:cNvSpPr/>
          <p:nvPr/>
        </p:nvSpPr>
        <p:spPr>
          <a:xfrm>
            <a:off x="342900" y="1929912"/>
            <a:ext cx="2091075" cy="18991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Penapisan</a:t>
            </a:r>
            <a:endParaRPr lang="en-ID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ED10440-E509-21D8-1929-A2A928C4DB44}"/>
              </a:ext>
            </a:extLst>
          </p:cNvPr>
          <p:cNvSpPr/>
          <p:nvPr/>
        </p:nvSpPr>
        <p:spPr>
          <a:xfrm>
            <a:off x="2609811" y="1929912"/>
            <a:ext cx="2057399" cy="1834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Regulasi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/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Kerangka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Hukum</a:t>
            </a:r>
            <a:endParaRPr lang="en-ID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0CD5265-1ECD-AF31-BEF8-1F818E85B763}"/>
              </a:ext>
            </a:extLst>
          </p:cNvPr>
          <p:cNvSpPr/>
          <p:nvPr/>
        </p:nvSpPr>
        <p:spPr>
          <a:xfrm>
            <a:off x="7243356" y="1994596"/>
            <a:ext cx="2146828" cy="1834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Klarifikasi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Lapangan</a:t>
            </a:r>
            <a:endParaRPr lang="en-ID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C1E0C1-480B-25FF-A1D5-F968800E910E}"/>
              </a:ext>
            </a:extLst>
          </p:cNvPr>
          <p:cNvSpPr/>
          <p:nvPr/>
        </p:nvSpPr>
        <p:spPr>
          <a:xfrm>
            <a:off x="9599694" y="1994596"/>
            <a:ext cx="2146828" cy="1834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Dokumen</a:t>
            </a:r>
            <a:endParaRPr lang="en-ID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2F45075-4727-6E78-B058-D2D7378C6E1F}"/>
              </a:ext>
            </a:extLst>
          </p:cNvPr>
          <p:cNvSpPr/>
          <p:nvPr/>
        </p:nvSpPr>
        <p:spPr>
          <a:xfrm>
            <a:off x="4887021" y="1965082"/>
            <a:ext cx="2230059" cy="1834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5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Tugas</a:t>
            </a:r>
            <a:r>
              <a:rPr lang="en-US" sz="1500" dirty="0">
                <a:latin typeface="Segoe UI Black" panose="020B0A02040204020203" pitchFamily="34" charset="0"/>
                <a:ea typeface="Segoe UI Black" panose="020B0A02040204020203" pitchFamily="34" charset="0"/>
              </a:rPr>
              <a:t> Dan </a:t>
            </a:r>
            <a:r>
              <a:rPr lang="en-US" sz="15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Tangungjawab</a:t>
            </a:r>
            <a:r>
              <a:rPr lang="en-US" sz="15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5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Pemangku</a:t>
            </a:r>
            <a:r>
              <a:rPr lang="en-US" sz="15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5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Kepentingan</a:t>
            </a:r>
            <a:endParaRPr lang="en-ID" sz="15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0" name="Persegi Panjang: Sudut Lengkung 9">
            <a:extLst>
              <a:ext uri="{FF2B5EF4-FFF2-40B4-BE49-F238E27FC236}">
                <a16:creationId xmlns:a16="http://schemas.microsoft.com/office/drawing/2014/main" id="{C90E31B1-5B4A-FD1C-10B3-B9970EAAEBAC}"/>
              </a:ext>
            </a:extLst>
          </p:cNvPr>
          <p:cNvSpPr/>
          <p:nvPr/>
        </p:nvSpPr>
        <p:spPr>
          <a:xfrm>
            <a:off x="597877" y="1670538"/>
            <a:ext cx="351692" cy="28774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D" dirty="0"/>
          </a:p>
        </p:txBody>
      </p:sp>
      <p:sp>
        <p:nvSpPr>
          <p:cNvPr id="11" name="Persegi Panjang: Sudut Lengkung 10">
            <a:extLst>
              <a:ext uri="{FF2B5EF4-FFF2-40B4-BE49-F238E27FC236}">
                <a16:creationId xmlns:a16="http://schemas.microsoft.com/office/drawing/2014/main" id="{61932C35-8A5E-2E21-93DB-EDD49F65E6E0}"/>
              </a:ext>
            </a:extLst>
          </p:cNvPr>
          <p:cNvSpPr/>
          <p:nvPr/>
        </p:nvSpPr>
        <p:spPr>
          <a:xfrm>
            <a:off x="2737338" y="1717433"/>
            <a:ext cx="351692" cy="28774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D" dirty="0"/>
          </a:p>
        </p:txBody>
      </p:sp>
      <p:sp>
        <p:nvSpPr>
          <p:cNvPr id="12" name="Persegi Panjang: Sudut Lengkung 11">
            <a:extLst>
              <a:ext uri="{FF2B5EF4-FFF2-40B4-BE49-F238E27FC236}">
                <a16:creationId xmlns:a16="http://schemas.microsoft.com/office/drawing/2014/main" id="{AFE16B33-146C-D4E2-C6DF-D521658E5628}"/>
              </a:ext>
            </a:extLst>
          </p:cNvPr>
          <p:cNvSpPr/>
          <p:nvPr/>
        </p:nvSpPr>
        <p:spPr>
          <a:xfrm>
            <a:off x="5008682" y="1817079"/>
            <a:ext cx="351692" cy="28774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D" dirty="0"/>
          </a:p>
        </p:txBody>
      </p:sp>
      <p:sp>
        <p:nvSpPr>
          <p:cNvPr id="13" name="Persegi Panjang: Sudut Lengkung 12">
            <a:extLst>
              <a:ext uri="{FF2B5EF4-FFF2-40B4-BE49-F238E27FC236}">
                <a16:creationId xmlns:a16="http://schemas.microsoft.com/office/drawing/2014/main" id="{C3E3782A-8471-66B8-AEE8-4E2C4CE9D418}"/>
              </a:ext>
            </a:extLst>
          </p:cNvPr>
          <p:cNvSpPr/>
          <p:nvPr/>
        </p:nvSpPr>
        <p:spPr>
          <a:xfrm>
            <a:off x="7288812" y="1793631"/>
            <a:ext cx="351692" cy="28774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D" dirty="0"/>
          </a:p>
        </p:txBody>
      </p:sp>
      <p:sp>
        <p:nvSpPr>
          <p:cNvPr id="14" name="Persegi Panjang: Sudut Lengkung 13">
            <a:extLst>
              <a:ext uri="{FF2B5EF4-FFF2-40B4-BE49-F238E27FC236}">
                <a16:creationId xmlns:a16="http://schemas.microsoft.com/office/drawing/2014/main" id="{24804096-3B34-8998-0F0F-36EB0ECF14BE}"/>
              </a:ext>
            </a:extLst>
          </p:cNvPr>
          <p:cNvSpPr/>
          <p:nvPr/>
        </p:nvSpPr>
        <p:spPr>
          <a:xfrm>
            <a:off x="9700840" y="1787769"/>
            <a:ext cx="351692" cy="28774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ID" dirty="0"/>
          </a:p>
        </p:txBody>
      </p:sp>
      <p:sp>
        <p:nvSpPr>
          <p:cNvPr id="15" name="Persegi Panjang 14">
            <a:extLst>
              <a:ext uri="{FF2B5EF4-FFF2-40B4-BE49-F238E27FC236}">
                <a16:creationId xmlns:a16="http://schemas.microsoft.com/office/drawing/2014/main" id="{01909BF1-2896-C0F4-7D0E-204BAFB57B90}"/>
              </a:ext>
            </a:extLst>
          </p:cNvPr>
          <p:cNvSpPr/>
          <p:nvPr/>
        </p:nvSpPr>
        <p:spPr>
          <a:xfrm>
            <a:off x="457200" y="4425568"/>
            <a:ext cx="1976775" cy="15237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Katagorisasi</a:t>
            </a:r>
            <a:endParaRPr lang="en-US" sz="1400" dirty="0"/>
          </a:p>
          <a:p>
            <a:pPr algn="ctr"/>
            <a:r>
              <a:rPr lang="en-US" sz="1400" dirty="0"/>
              <a:t>A, B, C, F</a:t>
            </a:r>
            <a:endParaRPr lang="en-ID" sz="1400" dirty="0"/>
          </a:p>
        </p:txBody>
      </p:sp>
      <p:sp>
        <p:nvSpPr>
          <p:cNvPr id="16" name="Persegi Panjang 15">
            <a:extLst>
              <a:ext uri="{FF2B5EF4-FFF2-40B4-BE49-F238E27FC236}">
                <a16:creationId xmlns:a16="http://schemas.microsoft.com/office/drawing/2014/main" id="{F75DC51C-31EB-8A19-EAC2-97255FB8E838}"/>
              </a:ext>
            </a:extLst>
          </p:cNvPr>
          <p:cNvSpPr/>
          <p:nvPr/>
        </p:nvSpPr>
        <p:spPr>
          <a:xfrm>
            <a:off x="2690435" y="4426822"/>
            <a:ext cx="1976775" cy="15237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indent="-176213">
              <a:buFont typeface="+mj-lt"/>
              <a:buAutoNum type="arabicPeriod"/>
            </a:pPr>
            <a:r>
              <a:rPr lang="en-US" sz="1400" dirty="0" err="1"/>
              <a:t>Undang</a:t>
            </a:r>
            <a:r>
              <a:rPr lang="en-US" sz="1400" dirty="0"/>
              <a:t> </a:t>
            </a:r>
            <a:r>
              <a:rPr lang="en-US" sz="1400" dirty="0" err="1"/>
              <a:t>Undang</a:t>
            </a:r>
            <a:endParaRPr lang="en-US" sz="1400" dirty="0"/>
          </a:p>
          <a:p>
            <a:pPr marL="176213" indent="-176213">
              <a:buFont typeface="+mj-lt"/>
              <a:buAutoNum type="arabicPeriod"/>
            </a:pPr>
            <a:r>
              <a:rPr lang="en-US" sz="1400" dirty="0" err="1"/>
              <a:t>Peraturan</a:t>
            </a:r>
            <a:r>
              <a:rPr lang="en-US" sz="1400" dirty="0"/>
              <a:t> </a:t>
            </a:r>
            <a:r>
              <a:rPr lang="en-US" sz="1400" dirty="0" err="1"/>
              <a:t>Pemerintah</a:t>
            </a:r>
            <a:endParaRPr lang="en-US" sz="1400" dirty="0"/>
          </a:p>
          <a:p>
            <a:pPr marL="176213" indent="-176213">
              <a:buFont typeface="+mj-lt"/>
              <a:buAutoNum type="arabicPeriod"/>
            </a:pPr>
            <a:r>
              <a:rPr lang="en-US" sz="1400" dirty="0"/>
              <a:t>Keputusan </a:t>
            </a:r>
            <a:r>
              <a:rPr lang="en-US" sz="1400" dirty="0" err="1"/>
              <a:t>Presiden</a:t>
            </a:r>
            <a:endParaRPr lang="en-US" sz="1400" dirty="0"/>
          </a:p>
          <a:p>
            <a:pPr marL="176213" indent="-176213">
              <a:buFont typeface="+mj-lt"/>
              <a:buAutoNum type="arabicPeriod"/>
            </a:pPr>
            <a:r>
              <a:rPr lang="en-US" sz="1400" dirty="0" err="1"/>
              <a:t>Permen</a:t>
            </a:r>
            <a:r>
              <a:rPr lang="en-US" sz="1400" dirty="0"/>
              <a:t>/</a:t>
            </a:r>
            <a:r>
              <a:rPr lang="en-US" sz="1400" dirty="0" err="1"/>
              <a:t>Kepmen</a:t>
            </a:r>
            <a:endParaRPr lang="en-US" sz="1400" dirty="0"/>
          </a:p>
          <a:p>
            <a:pPr marL="176213" indent="-176213">
              <a:buFont typeface="+mj-lt"/>
              <a:buAutoNum type="arabicPeriod"/>
            </a:pPr>
            <a:r>
              <a:rPr lang="en-US" sz="1400" dirty="0" err="1"/>
              <a:t>Perda</a:t>
            </a:r>
            <a:endParaRPr lang="en-ID" sz="1400" dirty="0"/>
          </a:p>
        </p:txBody>
      </p:sp>
      <p:sp>
        <p:nvSpPr>
          <p:cNvPr id="17" name="Persegi Panjang 16">
            <a:extLst>
              <a:ext uri="{FF2B5EF4-FFF2-40B4-BE49-F238E27FC236}">
                <a16:creationId xmlns:a16="http://schemas.microsoft.com/office/drawing/2014/main" id="{83295346-FEE8-6DD0-2F6F-D248A5C819F3}"/>
              </a:ext>
            </a:extLst>
          </p:cNvPr>
          <p:cNvSpPr/>
          <p:nvPr/>
        </p:nvSpPr>
        <p:spPr>
          <a:xfrm>
            <a:off x="5057074" y="4425568"/>
            <a:ext cx="1976775" cy="15237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indent="-176213">
              <a:buAutoNum type="arabicPeriod"/>
            </a:pPr>
            <a:r>
              <a:rPr lang="en-US" sz="1400" dirty="0"/>
              <a:t>Balai</a:t>
            </a:r>
          </a:p>
          <a:p>
            <a:pPr marL="176213" indent="-176213">
              <a:buAutoNum type="arabicPeriod"/>
            </a:pPr>
            <a:r>
              <a:rPr lang="en-US" sz="1400" dirty="0"/>
              <a:t>Dinas </a:t>
            </a:r>
          </a:p>
          <a:p>
            <a:pPr marL="176213" indent="-176213">
              <a:buAutoNum type="arabicPeriod"/>
            </a:pPr>
            <a:r>
              <a:rPr lang="en-US" sz="1400" dirty="0"/>
              <a:t>Masyarakat </a:t>
            </a:r>
            <a:r>
              <a:rPr lang="en-US" sz="1400" dirty="0" err="1"/>
              <a:t>Terdampak</a:t>
            </a:r>
            <a:endParaRPr lang="en-ID" sz="1400" dirty="0"/>
          </a:p>
        </p:txBody>
      </p:sp>
      <p:sp>
        <p:nvSpPr>
          <p:cNvPr id="18" name="Persegi Panjang 17">
            <a:extLst>
              <a:ext uri="{FF2B5EF4-FFF2-40B4-BE49-F238E27FC236}">
                <a16:creationId xmlns:a16="http://schemas.microsoft.com/office/drawing/2014/main" id="{9F2C660A-1ACC-31F8-6359-B5A1303FD3CA}"/>
              </a:ext>
            </a:extLst>
          </p:cNvPr>
          <p:cNvSpPr/>
          <p:nvPr/>
        </p:nvSpPr>
        <p:spPr>
          <a:xfrm>
            <a:off x="7328382" y="4425568"/>
            <a:ext cx="1976775" cy="15237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indent="-176213">
              <a:buFont typeface="+mj-lt"/>
              <a:buAutoNum type="arabicPeriod"/>
            </a:pPr>
            <a:r>
              <a:rPr lang="en-US" sz="1400" dirty="0" err="1"/>
              <a:t>Legalisasi</a:t>
            </a:r>
            <a:r>
              <a:rPr lang="en-US" sz="1400" dirty="0"/>
              <a:t> </a:t>
            </a:r>
            <a:r>
              <a:rPr lang="en-US" sz="1400" dirty="0" err="1"/>
              <a:t>Kepemilikan</a:t>
            </a:r>
            <a:endParaRPr lang="en-US" sz="1400" dirty="0"/>
          </a:p>
          <a:p>
            <a:pPr marL="176213" indent="-176213">
              <a:buFont typeface="+mj-lt"/>
              <a:buAutoNum type="arabicPeriod"/>
            </a:pPr>
            <a:r>
              <a:rPr lang="en-US" sz="1400" dirty="0"/>
              <a:t>Batas </a:t>
            </a:r>
            <a:r>
              <a:rPr lang="en-US" sz="1400" dirty="0" err="1"/>
              <a:t>batas</a:t>
            </a:r>
            <a:r>
              <a:rPr lang="en-US" sz="1400" dirty="0"/>
              <a:t> Kawasan</a:t>
            </a:r>
          </a:p>
          <a:p>
            <a:pPr marL="176213" indent="-176213">
              <a:buFont typeface="+mj-lt"/>
              <a:buAutoNum type="arabicPeriod"/>
            </a:pPr>
            <a:r>
              <a:rPr lang="en-US" sz="1400" dirty="0" err="1"/>
              <a:t>Konsultasi</a:t>
            </a:r>
            <a:r>
              <a:rPr lang="en-US" sz="1400" dirty="0"/>
              <a:t> </a:t>
            </a:r>
            <a:r>
              <a:rPr lang="en-US" sz="1400" dirty="0" err="1"/>
              <a:t>bermakna</a:t>
            </a:r>
            <a:endParaRPr lang="en-ID" sz="1400" dirty="0"/>
          </a:p>
        </p:txBody>
      </p:sp>
      <p:sp>
        <p:nvSpPr>
          <p:cNvPr id="19" name="Persegi Panjang 18">
            <a:extLst>
              <a:ext uri="{FF2B5EF4-FFF2-40B4-BE49-F238E27FC236}">
                <a16:creationId xmlns:a16="http://schemas.microsoft.com/office/drawing/2014/main" id="{7BF8A7FF-D864-C12B-0DA7-8BECE9402CB8}"/>
              </a:ext>
            </a:extLst>
          </p:cNvPr>
          <p:cNvSpPr/>
          <p:nvPr/>
        </p:nvSpPr>
        <p:spPr>
          <a:xfrm>
            <a:off x="9684720" y="4425568"/>
            <a:ext cx="1976775" cy="15618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Due </a:t>
            </a:r>
            <a:r>
              <a:rPr lang="en-US" sz="1800" dirty="0" err="1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Deligence</a:t>
            </a:r>
            <a:r>
              <a:rPr lang="en-US" sz="18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Report (DDR)</a:t>
            </a:r>
            <a:endParaRPr lang="en-ID" dirty="0"/>
          </a:p>
        </p:txBody>
      </p:sp>
      <p:sp>
        <p:nvSpPr>
          <p:cNvPr id="20" name="Panah: Bawah 19">
            <a:extLst>
              <a:ext uri="{FF2B5EF4-FFF2-40B4-BE49-F238E27FC236}">
                <a16:creationId xmlns:a16="http://schemas.microsoft.com/office/drawing/2014/main" id="{A94E5B62-5D35-E0E6-A33F-0460243BC6E3}"/>
              </a:ext>
            </a:extLst>
          </p:cNvPr>
          <p:cNvSpPr/>
          <p:nvPr/>
        </p:nvSpPr>
        <p:spPr>
          <a:xfrm>
            <a:off x="1145912" y="3941885"/>
            <a:ext cx="483577" cy="3956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Panah: Bawah 20">
            <a:extLst>
              <a:ext uri="{FF2B5EF4-FFF2-40B4-BE49-F238E27FC236}">
                <a16:creationId xmlns:a16="http://schemas.microsoft.com/office/drawing/2014/main" id="{26C61D09-14C2-0E89-3B5F-54EAAC8D0286}"/>
              </a:ext>
            </a:extLst>
          </p:cNvPr>
          <p:cNvSpPr/>
          <p:nvPr/>
        </p:nvSpPr>
        <p:spPr>
          <a:xfrm>
            <a:off x="3396721" y="3897768"/>
            <a:ext cx="483577" cy="3956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Panah: Bawah 21">
            <a:extLst>
              <a:ext uri="{FF2B5EF4-FFF2-40B4-BE49-F238E27FC236}">
                <a16:creationId xmlns:a16="http://schemas.microsoft.com/office/drawing/2014/main" id="{C6AAF3CD-54D3-63CA-F5D0-7C1E187FB294}"/>
              </a:ext>
            </a:extLst>
          </p:cNvPr>
          <p:cNvSpPr/>
          <p:nvPr/>
        </p:nvSpPr>
        <p:spPr>
          <a:xfrm>
            <a:off x="5718646" y="3914726"/>
            <a:ext cx="483577" cy="3956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Panah: Bawah 22">
            <a:extLst>
              <a:ext uri="{FF2B5EF4-FFF2-40B4-BE49-F238E27FC236}">
                <a16:creationId xmlns:a16="http://schemas.microsoft.com/office/drawing/2014/main" id="{7B7FCC44-8936-B184-39AF-4920624E9C81}"/>
              </a:ext>
            </a:extLst>
          </p:cNvPr>
          <p:cNvSpPr/>
          <p:nvPr/>
        </p:nvSpPr>
        <p:spPr>
          <a:xfrm>
            <a:off x="8084531" y="3941728"/>
            <a:ext cx="483577" cy="3956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Panah: Bawah 23">
            <a:extLst>
              <a:ext uri="{FF2B5EF4-FFF2-40B4-BE49-F238E27FC236}">
                <a16:creationId xmlns:a16="http://schemas.microsoft.com/office/drawing/2014/main" id="{C179262E-9F8B-DBB5-C0E7-002FDB046CD6}"/>
              </a:ext>
            </a:extLst>
          </p:cNvPr>
          <p:cNvSpPr/>
          <p:nvPr/>
        </p:nvSpPr>
        <p:spPr>
          <a:xfrm>
            <a:off x="10456975" y="3941885"/>
            <a:ext cx="483577" cy="3956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054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84258-6D84-AD35-6E4E-3BAE1A514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8A8319EE-BC17-A093-9006-B1AEC0D7A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7FBC8967-2663-F824-61EA-2B1E5DE61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804" y="895415"/>
            <a:ext cx="10205589" cy="553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45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9F7C6-F156-73BD-1319-F9D4A60E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568F7098-D9E3-3EAD-AF3D-5DD6D6FE28FA}"/>
              </a:ext>
            </a:extLst>
          </p:cNvPr>
          <p:cNvSpPr/>
          <p:nvPr/>
        </p:nvSpPr>
        <p:spPr>
          <a:xfrm>
            <a:off x="1349833" y="2460208"/>
            <a:ext cx="1928969" cy="1938676"/>
          </a:xfrm>
          <a:prstGeom prst="ellipse">
            <a:avLst/>
          </a:prstGeom>
          <a:solidFill>
            <a:srgbClr val="E5F1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600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Penapisan</a:t>
            </a:r>
            <a:r>
              <a:rPr lang="en-ID" sz="16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ID" sz="1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Awal</a:t>
            </a:r>
            <a:r>
              <a:rPr lang="en-ID" sz="16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Dampak</a:t>
            </a:r>
            <a:r>
              <a:rPr lang="en-ID" sz="16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ID" sz="1600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Proyek</a:t>
            </a:r>
            <a:endParaRPr lang="en-ID" sz="1600" dirty="0">
              <a:solidFill>
                <a:schemeClr val="tx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32EEE7F-C3B6-0411-5010-D1085008C8D3}"/>
              </a:ext>
            </a:extLst>
          </p:cNvPr>
          <p:cNvSpPr/>
          <p:nvPr/>
        </p:nvSpPr>
        <p:spPr>
          <a:xfrm flipH="1">
            <a:off x="4155670" y="3481946"/>
            <a:ext cx="2007733" cy="1705578"/>
          </a:xfrm>
          <a:prstGeom prst="ellipse">
            <a:avLst/>
          </a:prstGeom>
          <a:solidFill>
            <a:srgbClr val="E5F1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6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Masyarakat Adat / Masyarakat Hukum Adat</a:t>
            </a:r>
            <a:endParaRPr lang="en-ID" sz="1600" dirty="0">
              <a:solidFill>
                <a:schemeClr val="tx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C51AEA7-2FEC-A3B4-C0A8-E57D1D6BA5AB}"/>
              </a:ext>
            </a:extLst>
          </p:cNvPr>
          <p:cNvSpPr/>
          <p:nvPr/>
        </p:nvSpPr>
        <p:spPr>
          <a:xfrm flipH="1">
            <a:off x="4155669" y="1547443"/>
            <a:ext cx="2165996" cy="1811215"/>
          </a:xfrm>
          <a:prstGeom prst="ellipse">
            <a:avLst/>
          </a:prstGeom>
          <a:solidFill>
            <a:srgbClr val="E5F1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Pemindahan</a:t>
            </a:r>
            <a:r>
              <a:rPr lang="en-US" sz="16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Tidak </a:t>
            </a:r>
            <a:r>
              <a:rPr lang="en-US" sz="1600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Sukarela</a:t>
            </a:r>
            <a:endParaRPr lang="en-ID" sz="1600" dirty="0">
              <a:solidFill>
                <a:schemeClr val="tx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693DDA09-12CB-C003-E388-A09C672FDC5F}"/>
              </a:ext>
            </a:extLst>
          </p:cNvPr>
          <p:cNvSpPr txBox="1"/>
          <p:nvPr/>
        </p:nvSpPr>
        <p:spPr>
          <a:xfrm>
            <a:off x="7270598" y="1682771"/>
            <a:ext cx="4271122" cy="3416320"/>
          </a:xfrm>
          <a:prstGeom prst="rect">
            <a:avLst/>
          </a:prstGeom>
          <a:solidFill>
            <a:srgbClr val="E5F1E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Kategori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A =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Signifikan</a:t>
            </a:r>
            <a:endParaRPr lang="en-US" dirty="0"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	IR&gt; Resettlement Plan (RP)</a:t>
            </a:r>
          </a:p>
          <a:p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	IP&gt; Indigenous People Plan (IPP)</a:t>
            </a:r>
          </a:p>
          <a:p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2.	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Kategori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B = Tidak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Signifikan</a:t>
            </a:r>
            <a:endParaRPr lang="en-US" dirty="0"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	IR&gt; Resettlement Plant (RP)</a:t>
            </a:r>
          </a:p>
          <a:p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	IP&gt;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Iidigenous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People Plan  (IPP)</a:t>
            </a:r>
          </a:p>
          <a:p>
            <a:pPr marL="342900" indent="-342900">
              <a:buAutoNum type="arabicPeriod" startAt="3"/>
            </a:pP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Kategori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C = Tidak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Berdampak</a:t>
            </a:r>
            <a:endParaRPr lang="en-US" dirty="0"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	IR &gt; Tidak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ada</a:t>
            </a:r>
            <a:endParaRPr lang="en-US" dirty="0"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	IP&gt; Tidak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Perlu</a:t>
            </a:r>
            <a:endParaRPr lang="en-US" dirty="0"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pPr marL="365125" indent="-365125"/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4.	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Katagori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FI (Financial Intermediary) =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Memiliki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potensi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dampak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, yang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ditentukan</a:t>
            </a:r>
            <a:r>
              <a:rPr lang="en-US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kemudian</a:t>
            </a:r>
            <a:endParaRPr lang="en-ID" dirty="0"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Panah: Kanan 15">
            <a:extLst>
              <a:ext uri="{FF2B5EF4-FFF2-40B4-BE49-F238E27FC236}">
                <a16:creationId xmlns:a16="http://schemas.microsoft.com/office/drawing/2014/main" id="{F54C3311-2D80-A16C-8CAA-D5667C6ECF36}"/>
              </a:ext>
            </a:extLst>
          </p:cNvPr>
          <p:cNvSpPr/>
          <p:nvPr/>
        </p:nvSpPr>
        <p:spPr>
          <a:xfrm>
            <a:off x="3420547" y="2753488"/>
            <a:ext cx="1116341" cy="1274885"/>
          </a:xfrm>
          <a:prstGeom prst="rightArrow">
            <a:avLst/>
          </a:prstGeom>
          <a:solidFill>
            <a:srgbClr val="E5F1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7" name="Panah: Kanan 16">
            <a:extLst>
              <a:ext uri="{FF2B5EF4-FFF2-40B4-BE49-F238E27FC236}">
                <a16:creationId xmlns:a16="http://schemas.microsoft.com/office/drawing/2014/main" id="{9768D34F-676D-0D76-048E-C2CD0CAD4C48}"/>
              </a:ext>
            </a:extLst>
          </p:cNvPr>
          <p:cNvSpPr/>
          <p:nvPr/>
        </p:nvSpPr>
        <p:spPr>
          <a:xfrm>
            <a:off x="6034447" y="2844503"/>
            <a:ext cx="1116341" cy="1274885"/>
          </a:xfrm>
          <a:prstGeom prst="rightArrow">
            <a:avLst/>
          </a:prstGeom>
          <a:solidFill>
            <a:srgbClr val="E5F1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6322E3F4-E922-C646-6FFD-990415ED0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2" name="Persegi Panjang 1">
            <a:extLst>
              <a:ext uri="{FF2B5EF4-FFF2-40B4-BE49-F238E27FC236}">
                <a16:creationId xmlns:a16="http://schemas.microsoft.com/office/drawing/2014/main" id="{6F59F755-7C0C-4898-6051-40B08FEC0A48}"/>
              </a:ext>
            </a:extLst>
          </p:cNvPr>
          <p:cNvSpPr/>
          <p:nvPr/>
        </p:nvSpPr>
        <p:spPr>
          <a:xfrm>
            <a:off x="1971414" y="503734"/>
            <a:ext cx="4700333" cy="5659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Alur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Penapisan</a:t>
            </a:r>
            <a:endParaRPr lang="en-ID" sz="32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925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33BE8-7744-D648-BA61-41A115777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89E76BC-F792-3DB2-C525-B887F5E95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3" name="Persegi Panjang: Sudut Lengkung 2">
            <a:extLst>
              <a:ext uri="{FF2B5EF4-FFF2-40B4-BE49-F238E27FC236}">
                <a16:creationId xmlns:a16="http://schemas.microsoft.com/office/drawing/2014/main" id="{B351006E-69F7-82E9-9CD1-3F8594DEEDFE}"/>
              </a:ext>
            </a:extLst>
          </p:cNvPr>
          <p:cNvSpPr/>
          <p:nvPr/>
        </p:nvSpPr>
        <p:spPr>
          <a:xfrm>
            <a:off x="263773" y="975946"/>
            <a:ext cx="11641012" cy="2648718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A.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Pemindahan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Secara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Tidak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Sukarela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(IR)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Peraturan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Pemerintah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No. 19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Tahun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2021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Tentang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Penyelenggaraan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sv-S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Pengadaan Tanah Bagi Pembangunan Untuk Kepentingan Umum;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Peraturan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Presiden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No. 62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tahun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2018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tentang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Penanganan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Dampak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Sosial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Kemasyarakatan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dalam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Rangka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Penyediaan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Tanah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untuk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Pembangunan Nasional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Undang-undang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nomor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2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Tahun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2012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tentang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Pengadaan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Tanah Bagi Pembangunan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Untuk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Kepentingan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Umum.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Peraturan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Kepala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Badan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Pertanahan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Nasional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nomor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5 </a:t>
            </a: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tahun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2012 </a:t>
            </a: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tentang</a:t>
            </a:r>
            <a:r>
              <a:rPr kumimoji="0" lang="fi-FI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Petunjuk Teknis Pelaksanaan  Pengadaan Tanah.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ADB SPS 2009 </a:t>
            </a:r>
          </a:p>
        </p:txBody>
      </p:sp>
      <p:sp>
        <p:nvSpPr>
          <p:cNvPr id="4" name="Persegi Panjang: Sudut Lengkung 3">
            <a:extLst>
              <a:ext uri="{FF2B5EF4-FFF2-40B4-BE49-F238E27FC236}">
                <a16:creationId xmlns:a16="http://schemas.microsoft.com/office/drawing/2014/main" id="{9CF37692-E5C1-1A1A-A4F5-84E954247A6D}"/>
              </a:ext>
            </a:extLst>
          </p:cNvPr>
          <p:cNvSpPr/>
          <p:nvPr/>
        </p:nvSpPr>
        <p:spPr>
          <a:xfrm>
            <a:off x="263773" y="3675186"/>
            <a:ext cx="11641012" cy="31476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B. Masyarakat Adat / Masyarakat Hukum Adat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Keputusan Menteri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Lingkungan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Hidup dan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Kehutanan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No. 08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Tahun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2023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tentang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Peta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Indikatif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Areal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Perhutanan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Sosial);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Sebaran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wilayah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adat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sekitar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28,2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juta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hektar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di 33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provinsi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dan 161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kabupaten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/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kota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dari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BRWA 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2024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Pembagian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sertifikat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hak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komunal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dan HPL (Hak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Pengelolaan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Lahan) di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atas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tanah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ulayat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, yang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diatur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di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bawah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Badan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Pertanahan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Nasional (Kementerian ATR/BPN)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Keberadaan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156.512 Rumah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Tangga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Komunitas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Adat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Terpencil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- KAT yang </a:t>
            </a:r>
            <a:r>
              <a: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dikeluarkan oleh Kementerian Sosial (2020-2024)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Sebaran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Desa Adat yang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diakui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oleh Kementerian Dalam Negeri dan Kementerian Desa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srgbClr val="2D323B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Kawasan Laut Adat yang disahkan oleh Kementerian Kelautan dan Perikanan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Peraturan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Daerah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tentang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Pengakuan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Masyarakat Adat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dari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Pemerintah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Kabupaten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atau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Kota.</a:t>
            </a:r>
            <a:endParaRPr kumimoji="0" lang="en-ID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D84E5A76-0D51-884D-B662-C2926E9FEBA3}"/>
              </a:ext>
            </a:extLst>
          </p:cNvPr>
          <p:cNvSpPr txBox="1"/>
          <p:nvPr/>
        </p:nvSpPr>
        <p:spPr>
          <a:xfrm>
            <a:off x="720969" y="270527"/>
            <a:ext cx="5196254" cy="584775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Kerangka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Hukum</a:t>
            </a:r>
            <a:endParaRPr kumimoji="0" lang="en-ID" sz="32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033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EBD50-C57D-0D85-B712-C92A4497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12ABC28-4669-1A43-969E-35CF2FA68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D7287949-3A37-0116-BA34-4F307EC51EE6}"/>
              </a:ext>
            </a:extLst>
          </p:cNvPr>
          <p:cNvSpPr txBox="1"/>
          <p:nvPr/>
        </p:nvSpPr>
        <p:spPr>
          <a:xfrm>
            <a:off x="491968" y="618588"/>
            <a:ext cx="75762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Klarifikasi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Kepemilikan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dan Batas – batas Lahan </a:t>
            </a:r>
            <a:endParaRPr lang="en-ID" sz="24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95A652F2-0B87-4096-7BB6-8BB8CBFC2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661" y="1369479"/>
            <a:ext cx="4453845" cy="3186604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5616E422-20A5-498B-96FD-B9613B0062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482" y="4891948"/>
            <a:ext cx="2039697" cy="1872017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D5F59C1B-57D5-9FAA-FB82-5A4C38281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5586" y="4827956"/>
            <a:ext cx="1938566" cy="1936009"/>
          </a:xfrm>
          <a:prstGeom prst="rect">
            <a:avLst/>
          </a:prstGeom>
        </p:spPr>
      </p:pic>
      <p:pic>
        <p:nvPicPr>
          <p:cNvPr id="8" name="Gambar 7">
            <a:extLst>
              <a:ext uri="{FF2B5EF4-FFF2-40B4-BE49-F238E27FC236}">
                <a16:creationId xmlns:a16="http://schemas.microsoft.com/office/drawing/2014/main" id="{319CF435-C856-F147-CA9B-7FE3612D64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662" y="4891949"/>
            <a:ext cx="1826608" cy="1857293"/>
          </a:xfrm>
          <a:prstGeom prst="rect">
            <a:avLst/>
          </a:prstGeom>
        </p:spPr>
      </p:pic>
      <p:pic>
        <p:nvPicPr>
          <p:cNvPr id="9" name="Gambar 8">
            <a:extLst>
              <a:ext uri="{FF2B5EF4-FFF2-40B4-BE49-F238E27FC236}">
                <a16:creationId xmlns:a16="http://schemas.microsoft.com/office/drawing/2014/main" id="{08C571F0-854A-6A09-C648-655398857C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0213" y="1328065"/>
            <a:ext cx="2215439" cy="3355269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EFCB8D99-9DF0-C97B-D2F1-B9E690A4CF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900" y="1369478"/>
            <a:ext cx="2215439" cy="3313855"/>
          </a:xfrm>
          <a:prstGeom prst="rect">
            <a:avLst/>
          </a:prstGeom>
        </p:spPr>
      </p:pic>
      <p:pic>
        <p:nvPicPr>
          <p:cNvPr id="11" name="Gambar 10">
            <a:extLst>
              <a:ext uri="{FF2B5EF4-FFF2-40B4-BE49-F238E27FC236}">
                <a16:creationId xmlns:a16="http://schemas.microsoft.com/office/drawing/2014/main" id="{F5ADA80C-CFD3-1C0F-67F7-C960236E48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3727" y="1328065"/>
            <a:ext cx="2355538" cy="3395952"/>
          </a:xfrm>
          <a:prstGeom prst="rect">
            <a:avLst/>
          </a:prstGeom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5E5090E8-F0A3-A101-C3D5-0BE22C90746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01771" y="4891948"/>
            <a:ext cx="1938567" cy="1857295"/>
          </a:xfrm>
          <a:prstGeom prst="rect">
            <a:avLst/>
          </a:prstGeom>
        </p:spPr>
      </p:pic>
      <p:pic>
        <p:nvPicPr>
          <p:cNvPr id="13" name="Gambar 12">
            <a:extLst>
              <a:ext uri="{FF2B5EF4-FFF2-40B4-BE49-F238E27FC236}">
                <a16:creationId xmlns:a16="http://schemas.microsoft.com/office/drawing/2014/main" id="{F368EE75-F5B5-AA9A-7130-17872B21DF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5586" y="4891948"/>
            <a:ext cx="2194750" cy="185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91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1D5A5-399C-3414-8974-857FCDF1E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66161F4-0708-7017-BB57-9D0536466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C31A93C4-A274-3B08-FD12-B671FB8A3B1C}"/>
              </a:ext>
            </a:extLst>
          </p:cNvPr>
          <p:cNvSpPr txBox="1"/>
          <p:nvPr/>
        </p:nvSpPr>
        <p:spPr>
          <a:xfrm>
            <a:off x="1989795" y="745113"/>
            <a:ext cx="50880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Dokumen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Due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Deligence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Report</a:t>
            </a:r>
            <a:endParaRPr lang="en-ID" sz="24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5CA34341-309C-81C6-BA6F-8ABFFFF315F8}"/>
              </a:ext>
            </a:extLst>
          </p:cNvPr>
          <p:cNvSpPr txBox="1"/>
          <p:nvPr/>
        </p:nvSpPr>
        <p:spPr>
          <a:xfrm>
            <a:off x="4460842" y="2699294"/>
            <a:ext cx="5402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cs typeface="Arial" panose="020B0604020202020204" pitchFamily="34" charset="0"/>
            </a:endParaRPr>
          </a:p>
          <a:p>
            <a:endParaRPr lang="en-US" sz="1600" dirty="0">
              <a:cs typeface="Arial" panose="020B0604020202020204" pitchFamily="34" charset="0"/>
            </a:endParaRPr>
          </a:p>
          <a:p>
            <a:endParaRPr lang="en-ID" sz="1600" dirty="0"/>
          </a:p>
          <a:p>
            <a:pPr marL="342900" indent="-342900">
              <a:buAutoNum type="alphaLcPeriod"/>
            </a:pPr>
            <a:endParaRPr lang="en-US" sz="1600" dirty="0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5582D7B8-28F4-3B4D-EDB0-7E6D6E8806A2}"/>
              </a:ext>
            </a:extLst>
          </p:cNvPr>
          <p:cNvSpPr txBox="1"/>
          <p:nvPr/>
        </p:nvSpPr>
        <p:spPr>
          <a:xfrm>
            <a:off x="4223041" y="1206778"/>
            <a:ext cx="733278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Out line :</a:t>
            </a:r>
          </a:p>
          <a:p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Singkatan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Ringkasan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I. 	Latar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Belakang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	a. Lokasi dan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Kegiatan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Proyek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	b.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Metodologi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	c. Uji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Tuntas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Pemukiman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Kembali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Secara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Tidak Suka Rela</a:t>
            </a: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	d. Uji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Tuntas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Masyarakat Adat / Masyarakat Hukum Adat</a:t>
            </a: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II.	Ruang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Lingkup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Pembebasan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lahan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III.	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Keterbukaan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Informasi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dan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Konsultasi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Bermakna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IV.	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Pengaturan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Kelembagaan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V.	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Pemantauan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dan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Pelaporan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VI.	Kesimpulan Dan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Rekomendasi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Lampiran –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lampiran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AutoNum type="arabicPeriod"/>
            </a:pP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Konsultasi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Bermakna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( Daftar Hadir,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Notulensi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&amp;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Dokumentasi</a:t>
            </a: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AutoNum type="arabicPeriod"/>
            </a:pP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Legalitas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Dokumen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(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Sertifikat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)</a:t>
            </a:r>
          </a:p>
          <a:p>
            <a:pPr marL="342900" indent="-342900">
              <a:buAutoNum type="arabicPeriod"/>
            </a:pP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Dokumentasi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 Lahan (batas – batas </a:t>
            </a:r>
            <a:r>
              <a:rPr lang="en-US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lokasi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)</a:t>
            </a:r>
          </a:p>
        </p:txBody>
      </p:sp>
      <p:pic>
        <p:nvPicPr>
          <p:cNvPr id="21" name="Gambar 20">
            <a:extLst>
              <a:ext uri="{FF2B5EF4-FFF2-40B4-BE49-F238E27FC236}">
                <a16:creationId xmlns:a16="http://schemas.microsoft.com/office/drawing/2014/main" id="{77D63F99-169D-CAAB-0D6D-2FC294D2C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50" y="1592427"/>
            <a:ext cx="4054191" cy="47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87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BB82E-435B-7316-709F-2FB99AE0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1F5B0F6-0790-6472-B26A-6EC80808C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99A01B5A-3E63-CA38-65BB-631426E5689E}"/>
              </a:ext>
            </a:extLst>
          </p:cNvPr>
          <p:cNvSpPr txBox="1"/>
          <p:nvPr/>
        </p:nvSpPr>
        <p:spPr>
          <a:xfrm>
            <a:off x="486134" y="149885"/>
            <a:ext cx="7550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Komponen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Komponen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Utama SIA</a:t>
            </a:r>
            <a:endParaRPr lang="en-ID" sz="3200" dirty="0">
              <a:solidFill>
                <a:schemeClr val="accent6">
                  <a:lumMod val="5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2" name="Gambar 11">
            <a:extLst>
              <a:ext uri="{FF2B5EF4-FFF2-40B4-BE49-F238E27FC236}">
                <a16:creationId xmlns:a16="http://schemas.microsoft.com/office/drawing/2014/main" id="{736C2701-BC0D-0CE7-E6FE-227D38060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1CC2CA4A-3B1D-26CA-B3C2-FFCD64266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26" name="Gambar 25">
            <a:extLst>
              <a:ext uri="{FF2B5EF4-FFF2-40B4-BE49-F238E27FC236}">
                <a16:creationId xmlns:a16="http://schemas.microsoft.com/office/drawing/2014/main" id="{E80338FA-512D-CC63-00F1-85C5261CB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16" y="1593578"/>
            <a:ext cx="3031329" cy="20097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28" name="Gambar 27">
            <a:extLst>
              <a:ext uri="{FF2B5EF4-FFF2-40B4-BE49-F238E27FC236}">
                <a16:creationId xmlns:a16="http://schemas.microsoft.com/office/drawing/2014/main" id="{CA27BD32-318A-DBF5-B55E-61357038F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038" y="4069541"/>
            <a:ext cx="2906221" cy="221932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30" name="Gambar 29">
            <a:extLst>
              <a:ext uri="{FF2B5EF4-FFF2-40B4-BE49-F238E27FC236}">
                <a16:creationId xmlns:a16="http://schemas.microsoft.com/office/drawing/2014/main" id="{83D315CA-A9CB-CDEB-F289-C628F47B0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624" y="1574527"/>
            <a:ext cx="2963007" cy="2047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32" name="Gambar 31">
            <a:extLst>
              <a:ext uri="{FF2B5EF4-FFF2-40B4-BE49-F238E27FC236}">
                <a16:creationId xmlns:a16="http://schemas.microsoft.com/office/drawing/2014/main" id="{DAA25D67-3AA9-E690-FCF9-A14620971B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016" y="4069541"/>
            <a:ext cx="3031329" cy="221932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33" name="Kotak Teks 32">
            <a:extLst>
              <a:ext uri="{FF2B5EF4-FFF2-40B4-BE49-F238E27FC236}">
                <a16:creationId xmlns:a16="http://schemas.microsoft.com/office/drawing/2014/main" id="{B5FF77E4-4226-1308-09F0-E324E0FD6619}"/>
              </a:ext>
            </a:extLst>
          </p:cNvPr>
          <p:cNvSpPr txBox="1"/>
          <p:nvPr/>
        </p:nvSpPr>
        <p:spPr>
          <a:xfrm>
            <a:off x="211015" y="902509"/>
            <a:ext cx="11825289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i-FI" sz="2800" b="1" dirty="0">
                <a:solidFill>
                  <a:schemeClr val="accent6">
                    <a:lumMod val="75000"/>
                  </a:schemeClr>
                </a:solidFill>
                <a:highlight>
                  <a:srgbClr val="000000"/>
                </a:highlight>
                <a:latin typeface="Segoe UI Black" panose="020B0A02040204020203" pitchFamily="34" charset="0"/>
                <a:ea typeface="Segoe UI Black" panose="020B0A02040204020203" pitchFamily="34" charset="0"/>
              </a:rPr>
              <a:t>Elemen-Elemen SIA : 1. Kerangka Hukum dan Kelembagaan</a:t>
            </a:r>
            <a:endParaRPr lang="en-ID" sz="2800" dirty="0">
              <a:solidFill>
                <a:schemeClr val="accent6">
                  <a:lumMod val="75000"/>
                </a:schemeClr>
              </a:solidFill>
              <a:highlight>
                <a:srgbClr val="000000"/>
              </a:highlight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37" name="Gambar 36">
            <a:extLst>
              <a:ext uri="{FF2B5EF4-FFF2-40B4-BE49-F238E27FC236}">
                <a16:creationId xmlns:a16="http://schemas.microsoft.com/office/drawing/2014/main" id="{4531A461-3122-52F0-238F-C2294BC439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7210" y="1540544"/>
            <a:ext cx="2729095" cy="474832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39" name="Gambar 38">
            <a:extLst>
              <a:ext uri="{FF2B5EF4-FFF2-40B4-BE49-F238E27FC236}">
                <a16:creationId xmlns:a16="http://schemas.microsoft.com/office/drawing/2014/main" id="{C0E639C2-D2B2-555D-BDCB-0AB89CCCA8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9873" y="1540544"/>
            <a:ext cx="2729094" cy="474832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25718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E5ED1-1DDB-417A-BEC6-06316AF23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8E0D778-53E3-1BA8-2D24-68B99AD46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964" y="149884"/>
            <a:ext cx="4700334" cy="826061"/>
          </a:xfrm>
          <a:prstGeom prst="rect">
            <a:avLst/>
          </a:prstGeom>
        </p:spPr>
      </p:pic>
      <p:sp>
        <p:nvSpPr>
          <p:cNvPr id="8" name="Kotak Teks 7">
            <a:extLst>
              <a:ext uri="{FF2B5EF4-FFF2-40B4-BE49-F238E27FC236}">
                <a16:creationId xmlns:a16="http://schemas.microsoft.com/office/drawing/2014/main" id="{CB3D4D04-0A4A-6650-B897-EACAB3A417A8}"/>
              </a:ext>
            </a:extLst>
          </p:cNvPr>
          <p:cNvSpPr txBox="1"/>
          <p:nvPr/>
        </p:nvSpPr>
        <p:spPr>
          <a:xfrm>
            <a:off x="290146" y="975945"/>
            <a:ext cx="11535508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i-FI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Elemen-Elemen SIA : 2. Identifikasi Kelompok /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Masyarakat Adat</a:t>
            </a:r>
            <a:endParaRPr lang="en-ID" sz="28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BEBB643E-A456-6E04-EDC5-E8AE811B47CB}"/>
              </a:ext>
            </a:extLst>
          </p:cNvPr>
          <p:cNvSpPr txBox="1"/>
          <p:nvPr/>
        </p:nvSpPr>
        <p:spPr>
          <a:xfrm>
            <a:off x="184638" y="1905506"/>
            <a:ext cx="4026877" cy="1938992"/>
          </a:xfrm>
          <a:prstGeom prst="rect">
            <a:avLst/>
          </a:prstGeom>
          <a:solidFill>
            <a:srgbClr val="E8EBFE"/>
          </a:solidFill>
        </p:spPr>
        <p:txBody>
          <a:bodyPr wrap="square" rtlCol="0">
            <a:spAutoFit/>
          </a:bodyPr>
          <a:lstStyle/>
          <a:p>
            <a:r>
              <a:rPr lang="en-ID" sz="20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1</a:t>
            </a:r>
          </a:p>
          <a:p>
            <a:r>
              <a:rPr lang="en-ID" sz="20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Konfirmasi</a:t>
            </a:r>
            <a:r>
              <a:rPr lang="en-ID" sz="20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20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Keberadaan</a:t>
            </a:r>
            <a:endParaRPr lang="en-ID" sz="20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Mengidentifikasi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dan</a:t>
            </a: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mengonfirmasi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keberadaan</a:t>
            </a:r>
            <a:endParaRPr lang="en-ID" sz="20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it-IT" sz="2000" dirty="0">
                <a:solidFill>
                  <a:srgbClr val="272525"/>
                </a:solidFill>
                <a:latin typeface="Segoe UI" panose="020B0502040204020203" pitchFamily="34" charset="0"/>
              </a:rPr>
              <a:t>Masyarakat / MA di wilayah proyek dan 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zona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dampak</a:t>
            </a:r>
            <a:endParaRPr lang="en-ID" sz="2000" dirty="0"/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33C6A04D-018A-350D-2DBB-42DEF65C6910}"/>
              </a:ext>
            </a:extLst>
          </p:cNvPr>
          <p:cNvSpPr txBox="1"/>
          <p:nvPr/>
        </p:nvSpPr>
        <p:spPr>
          <a:xfrm>
            <a:off x="4325813" y="1920996"/>
            <a:ext cx="4149972" cy="1631216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20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2</a:t>
            </a:r>
          </a:p>
          <a:p>
            <a:r>
              <a:rPr lang="en-ID" sz="20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Diferensiasi</a:t>
            </a:r>
            <a:r>
              <a:rPr lang="en-ID" sz="20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20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Kelompok</a:t>
            </a:r>
            <a:endParaRPr lang="en-ID" sz="20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Membedakan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antara</a:t>
            </a:r>
            <a:endParaRPr lang="en-ID" sz="20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berbagai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kelompok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Masyarakat / MA yang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mungkin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terdampak</a:t>
            </a:r>
            <a:endParaRPr lang="en-ID" sz="2000" dirty="0"/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23EF7D61-C54F-30AD-BC84-E521CB486047}"/>
              </a:ext>
            </a:extLst>
          </p:cNvPr>
          <p:cNvSpPr txBox="1"/>
          <p:nvPr/>
        </p:nvSpPr>
        <p:spPr>
          <a:xfrm>
            <a:off x="184638" y="4121396"/>
            <a:ext cx="4026877" cy="1631216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20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3</a:t>
            </a:r>
          </a:p>
          <a:p>
            <a:r>
              <a:rPr lang="en-ID" sz="20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Karakteristik</a:t>
            </a:r>
            <a:r>
              <a:rPr lang="en-ID" sz="20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</a:t>
            </a:r>
            <a:r>
              <a:rPr lang="en-ID" sz="20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Budaya</a:t>
            </a:r>
            <a:endParaRPr lang="en-ID" sz="20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Dokumentasikan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pengenal</a:t>
            </a:r>
            <a:endParaRPr lang="en-ID" sz="20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budaya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unik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dari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setiap</a:t>
            </a:r>
            <a:endParaRPr lang="en-ID" sz="20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Kelompok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Masyarakat / MA</a:t>
            </a:r>
            <a:endParaRPr lang="en-ID" sz="2000" dirty="0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5AC2A1C4-748D-A9F6-3B0E-26914DB1A3B0}"/>
              </a:ext>
            </a:extLst>
          </p:cNvPr>
          <p:cNvSpPr txBox="1"/>
          <p:nvPr/>
        </p:nvSpPr>
        <p:spPr>
          <a:xfrm>
            <a:off x="4325813" y="4121396"/>
            <a:ext cx="4149972" cy="1938992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20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4</a:t>
            </a:r>
          </a:p>
          <a:p>
            <a:r>
              <a:rPr lang="en-ID" sz="20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Data </a:t>
            </a:r>
            <a:r>
              <a:rPr lang="en-ID" sz="20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Demografi</a:t>
            </a:r>
            <a:endParaRPr lang="en-ID" sz="20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Mengumpulkan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data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populasi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dan</a:t>
            </a: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distribusi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kelompok-kelompok</a:t>
            </a:r>
            <a:endParaRPr lang="en-ID" sz="20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masyarakat</a:t>
            </a:r>
            <a:r>
              <a:rPr lang="en-ID" sz="2000" dirty="0">
                <a:solidFill>
                  <a:srgbClr val="272525"/>
                </a:solidFill>
                <a:latin typeface="Segoe UI" panose="020B0502040204020203" pitchFamily="34" charset="0"/>
              </a:rPr>
              <a:t> /MA di wilayah </a:t>
            </a:r>
          </a:p>
          <a:p>
            <a:r>
              <a:rPr lang="en-ID" sz="2000" dirty="0" err="1">
                <a:solidFill>
                  <a:srgbClr val="272525"/>
                </a:solidFill>
                <a:latin typeface="Segoe UI" panose="020B0502040204020203" pitchFamily="34" charset="0"/>
              </a:rPr>
              <a:t>tersebut</a:t>
            </a:r>
            <a:endParaRPr lang="en-ID" sz="2000" dirty="0"/>
          </a:p>
        </p:txBody>
      </p:sp>
      <p:pic>
        <p:nvPicPr>
          <p:cNvPr id="19" name="Gambar 18">
            <a:extLst>
              <a:ext uri="{FF2B5EF4-FFF2-40B4-BE49-F238E27FC236}">
                <a16:creationId xmlns:a16="http://schemas.microsoft.com/office/drawing/2014/main" id="{5C6DF14D-C8B0-BF8C-9D09-EB1A0DFCA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269" y="2325226"/>
            <a:ext cx="3322093" cy="293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61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68885-3B51-4D32-C45E-A8277A735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1D40DCF-7142-2D1B-056C-A39F59275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666" y="0"/>
            <a:ext cx="4700334" cy="826061"/>
          </a:xfrm>
          <a:prstGeom prst="rect">
            <a:avLst/>
          </a:prstGeom>
        </p:spPr>
      </p:pic>
      <p:sp>
        <p:nvSpPr>
          <p:cNvPr id="5" name="Kotak Teks 4">
            <a:extLst>
              <a:ext uri="{FF2B5EF4-FFF2-40B4-BE49-F238E27FC236}">
                <a16:creationId xmlns:a16="http://schemas.microsoft.com/office/drawing/2014/main" id="{D0E0C6DC-16E4-FC6B-E9F8-5D9C4D77C58C}"/>
              </a:ext>
            </a:extLst>
          </p:cNvPr>
          <p:cNvSpPr txBox="1"/>
          <p:nvPr/>
        </p:nvSpPr>
        <p:spPr>
          <a:xfrm>
            <a:off x="351692" y="780173"/>
            <a:ext cx="11721778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Elemen-Elemen</a:t>
            </a:r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SIA : 3. </a:t>
            </a:r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Profil</a:t>
            </a:r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Sosial Ekonomi</a:t>
            </a:r>
            <a:endParaRPr lang="en-ID" sz="14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B40FA4D3-7F4B-8EF6-363E-E36662AAC4B3}"/>
              </a:ext>
            </a:extLst>
          </p:cNvPr>
          <p:cNvSpPr txBox="1"/>
          <p:nvPr/>
        </p:nvSpPr>
        <p:spPr>
          <a:xfrm>
            <a:off x="1257298" y="1747381"/>
            <a:ext cx="4053255" cy="1200329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18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Baseline Data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Mengetahui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profil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sosial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ekonomi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kelompok-kelompok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masyarakat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adat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nl-NL" sz="1800" dirty="0">
                <a:solidFill>
                  <a:srgbClr val="272525"/>
                </a:solidFill>
                <a:latin typeface="Segoe UI" panose="020B0502040204020203" pitchFamily="34" charset="0"/>
              </a:rPr>
              <a:t>di wilayah proyek dan zona dampak</a:t>
            </a:r>
            <a:endParaRPr lang="en-ID" dirty="0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8D4639DF-A6E8-CBC1-960A-E2D2882CF4AA}"/>
              </a:ext>
            </a:extLst>
          </p:cNvPr>
          <p:cNvSpPr txBox="1"/>
          <p:nvPr/>
        </p:nvSpPr>
        <p:spPr>
          <a:xfrm>
            <a:off x="1292465" y="3053145"/>
            <a:ext cx="3991707" cy="923330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18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Akses </a:t>
            </a:r>
            <a:r>
              <a:rPr lang="en-ID" sz="18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Layanan</a:t>
            </a:r>
            <a:endParaRPr lang="en-ID" sz="1800" b="1" dirty="0">
              <a:solidFill>
                <a:srgbClr val="272525"/>
              </a:solidFill>
              <a:latin typeface="Segoe UI Black" panose="020B0A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Mengukur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akses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ke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layanan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sosial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ekonomi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, dan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masyarakat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dasar</a:t>
            </a:r>
            <a:endParaRPr lang="en-ID" dirty="0"/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0569DE78-6DBB-0205-0A2D-2892D0444259}"/>
              </a:ext>
            </a:extLst>
          </p:cNvPr>
          <p:cNvSpPr txBox="1"/>
          <p:nvPr/>
        </p:nvSpPr>
        <p:spPr>
          <a:xfrm>
            <a:off x="1292465" y="4143611"/>
            <a:ext cx="3991707" cy="1200329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18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Penggunaan</a:t>
            </a:r>
            <a:r>
              <a:rPr lang="en-ID" sz="18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Lahan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Mendokumentasikan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pola</a:t>
            </a:r>
            <a:endParaRPr lang="en-ID" sz="18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pemanfaatan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lahan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dan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sumber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daya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serta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sistempenguasaan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lahan</a:t>
            </a:r>
            <a:endParaRPr lang="en-ID" dirty="0"/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00106C02-A83C-4889-CFA5-8D03093C9A78}"/>
              </a:ext>
            </a:extLst>
          </p:cNvPr>
          <p:cNvSpPr txBox="1"/>
          <p:nvPr/>
        </p:nvSpPr>
        <p:spPr>
          <a:xfrm>
            <a:off x="1292466" y="5616162"/>
            <a:ext cx="3991706" cy="923330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1800" b="1" dirty="0" err="1">
                <a:solidFill>
                  <a:srgbClr val="272525"/>
                </a:solidFill>
                <a:latin typeface="Segoe UI Black" panose="020B0A02040204020203" pitchFamily="34" charset="0"/>
              </a:rPr>
              <a:t>Kegiatan</a:t>
            </a:r>
            <a:r>
              <a:rPr lang="en-ID" sz="1800" b="1" dirty="0">
                <a:solidFill>
                  <a:srgbClr val="272525"/>
                </a:solidFill>
                <a:latin typeface="Segoe UI Black" panose="020B0A02040204020203" pitchFamily="34" charset="0"/>
              </a:rPr>
              <a:t> Ekonomi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Mengidentifikasi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kegiatan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ekonomi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utama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dan strategi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mata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pencaharian</a:t>
            </a:r>
            <a:endParaRPr lang="en-ID" dirty="0"/>
          </a:p>
        </p:txBody>
      </p:sp>
      <p:pic>
        <p:nvPicPr>
          <p:cNvPr id="21" name="Gambar 20">
            <a:extLst>
              <a:ext uri="{FF2B5EF4-FFF2-40B4-BE49-F238E27FC236}">
                <a16:creationId xmlns:a16="http://schemas.microsoft.com/office/drawing/2014/main" id="{657EF063-91A8-09DB-C0E5-14559D6C5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758" y="1573068"/>
            <a:ext cx="4962574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07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9B183-B8C2-51B4-66DA-8B38F35DC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5E7E153-12CB-491C-8B88-6B63461C6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8487CC4A-4CA7-A81C-F012-697931FFF428}"/>
              </a:ext>
            </a:extLst>
          </p:cNvPr>
          <p:cNvSpPr txBox="1"/>
          <p:nvPr/>
        </p:nvSpPr>
        <p:spPr>
          <a:xfrm>
            <a:off x="731960" y="975946"/>
            <a:ext cx="11164032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Elemen-Elemen</a:t>
            </a:r>
            <a:r>
              <a:rPr lang="en-ID" sz="36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SIA : 4. </a:t>
            </a:r>
            <a:r>
              <a:rPr lang="en-ID" sz="36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Penilaian</a:t>
            </a:r>
            <a:r>
              <a:rPr lang="en-ID" sz="36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36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Dampak</a:t>
            </a:r>
            <a:endParaRPr lang="en-ID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32ECAC35-9A5B-2846-B997-2577E49B1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081579"/>
            <a:ext cx="5781675" cy="38004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8" name="Gambar 7">
            <a:extLst>
              <a:ext uri="{FF2B5EF4-FFF2-40B4-BE49-F238E27FC236}">
                <a16:creationId xmlns:a16="http://schemas.microsoft.com/office/drawing/2014/main" id="{45A433AD-7533-1C6A-A142-24A29EC6C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976" y="2081578"/>
            <a:ext cx="5492262" cy="38004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03513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30880-E905-4EF5-BDAC-9930C033D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09CE159-0319-8174-ABD0-481F04EE6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5" name="Kotak Teks 4">
            <a:extLst>
              <a:ext uri="{FF2B5EF4-FFF2-40B4-BE49-F238E27FC236}">
                <a16:creationId xmlns:a16="http://schemas.microsoft.com/office/drawing/2014/main" id="{5080D14D-AD07-D092-54FB-D6BD6020C151}"/>
              </a:ext>
            </a:extLst>
          </p:cNvPr>
          <p:cNvSpPr txBox="1"/>
          <p:nvPr/>
        </p:nvSpPr>
        <p:spPr>
          <a:xfrm>
            <a:off x="870439" y="841720"/>
            <a:ext cx="10955215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fi-FI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Elemen-Elemen SIA : 5. Penilaian Kerentanan</a:t>
            </a:r>
            <a:endParaRPr lang="en-ID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00E8DB42-F19A-E312-0C4D-25CA5E43D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39" y="2294792"/>
            <a:ext cx="3581400" cy="1600200"/>
          </a:xfrm>
          <a:prstGeom prst="rect">
            <a:avLst/>
          </a:prstGeom>
        </p:spPr>
      </p:pic>
      <p:pic>
        <p:nvPicPr>
          <p:cNvPr id="9" name="Gambar 8">
            <a:extLst>
              <a:ext uri="{FF2B5EF4-FFF2-40B4-BE49-F238E27FC236}">
                <a16:creationId xmlns:a16="http://schemas.microsoft.com/office/drawing/2014/main" id="{1C9FB952-473F-639C-7F75-085F755AF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089" y="2285267"/>
            <a:ext cx="3600450" cy="1609725"/>
          </a:xfrm>
          <a:prstGeom prst="rect">
            <a:avLst/>
          </a:prstGeom>
        </p:spPr>
      </p:pic>
      <p:pic>
        <p:nvPicPr>
          <p:cNvPr id="11" name="Gambar 10">
            <a:extLst>
              <a:ext uri="{FF2B5EF4-FFF2-40B4-BE49-F238E27FC236}">
                <a16:creationId xmlns:a16="http://schemas.microsoft.com/office/drawing/2014/main" id="{8515447F-CB96-0652-E305-E0CE7B38EE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439" y="4343034"/>
            <a:ext cx="3629025" cy="1952625"/>
          </a:xfrm>
          <a:prstGeom prst="rect">
            <a:avLst/>
          </a:prstGeom>
        </p:spPr>
      </p:pic>
      <p:pic>
        <p:nvPicPr>
          <p:cNvPr id="13" name="Gambar 12">
            <a:extLst>
              <a:ext uri="{FF2B5EF4-FFF2-40B4-BE49-F238E27FC236}">
                <a16:creationId xmlns:a16="http://schemas.microsoft.com/office/drawing/2014/main" id="{36C7D051-08F1-5CEF-EEF2-7E1EB189C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2881" y="4278965"/>
            <a:ext cx="3590925" cy="1914525"/>
          </a:xfrm>
          <a:prstGeom prst="rect">
            <a:avLst/>
          </a:prstGeom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51203FF9-3C23-AF3B-643E-16DB1CCD94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5444" y="2509793"/>
            <a:ext cx="3056393" cy="291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62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6D68E-8223-AF2D-6EDA-6A316A034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1605302-F7C6-0F0D-367D-CA03D19FC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FDCB5798-E1E9-8935-2AE6-5A126AD7CDC7}"/>
              </a:ext>
            </a:extLst>
          </p:cNvPr>
          <p:cNvSpPr txBox="1"/>
          <p:nvPr/>
        </p:nvSpPr>
        <p:spPr>
          <a:xfrm>
            <a:off x="0" y="817686"/>
            <a:ext cx="12146152" cy="52322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Elemen-Elemen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SIA : 6.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Penilaian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yang Peka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terhadap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Gender</a:t>
            </a:r>
            <a:endParaRPr lang="en-ID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B0C82EA0-FE6C-7931-B991-5E533244EF59}"/>
              </a:ext>
            </a:extLst>
          </p:cNvPr>
          <p:cNvSpPr txBox="1"/>
          <p:nvPr/>
        </p:nvSpPr>
        <p:spPr>
          <a:xfrm>
            <a:off x="193457" y="4942483"/>
            <a:ext cx="3051275" cy="1477328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18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Peran Gender</a:t>
            </a: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Menganalisis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peran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dan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tanggung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jawab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gender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tradisional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dalammasyarakat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endParaRPr lang="en-ID" dirty="0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DDA39DF5-3533-76AE-DE53-2027574F74B2}"/>
              </a:ext>
            </a:extLst>
          </p:cNvPr>
          <p:cNvSpPr txBox="1"/>
          <p:nvPr/>
        </p:nvSpPr>
        <p:spPr>
          <a:xfrm>
            <a:off x="3863788" y="3354648"/>
            <a:ext cx="3263153" cy="1477328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1800" b="1" dirty="0" err="1">
                <a:solidFill>
                  <a:srgbClr val="000000"/>
                </a:solidFill>
                <a:latin typeface="Segoe UI Black" panose="020B0A02040204020203" pitchFamily="34" charset="0"/>
              </a:rPr>
              <a:t>Dampak</a:t>
            </a:r>
            <a:r>
              <a:rPr lang="en-ID" sz="18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 </a:t>
            </a:r>
            <a:r>
              <a:rPr lang="en-ID" sz="1800" b="1" dirty="0" err="1">
                <a:solidFill>
                  <a:srgbClr val="000000"/>
                </a:solidFill>
                <a:latin typeface="Segoe UI Black" panose="020B0A02040204020203" pitchFamily="34" charset="0"/>
              </a:rPr>
              <a:t>Diferensial</a:t>
            </a:r>
            <a:endParaRPr lang="en-ID" sz="1800" b="1" dirty="0">
              <a:solidFill>
                <a:srgbClr val="000000"/>
              </a:solidFill>
              <a:latin typeface="Segoe UI Black" panose="020B0A02040204020203" pitchFamily="34" charset="0"/>
            </a:endParaRPr>
          </a:p>
          <a:p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Mengkaji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bagaimana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dampak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proyek</a:t>
            </a:r>
            <a:r>
              <a:rPr lang="en-ID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dapat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mempengaruhi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laki-laki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dan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perempuan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secara</a:t>
            </a:r>
            <a:r>
              <a:rPr lang="en-ID" sz="18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800" dirty="0" err="1">
                <a:solidFill>
                  <a:srgbClr val="272525"/>
                </a:solidFill>
                <a:latin typeface="Segoe UI" panose="020B0502040204020203" pitchFamily="34" charset="0"/>
              </a:rPr>
              <a:t>berbeda</a:t>
            </a:r>
            <a:endParaRPr lang="en-ID" dirty="0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3739009B-74B0-F4A9-0C26-802ECDA2CBA3}"/>
              </a:ext>
            </a:extLst>
          </p:cNvPr>
          <p:cNvSpPr txBox="1"/>
          <p:nvPr/>
        </p:nvSpPr>
        <p:spPr>
          <a:xfrm>
            <a:off x="7741120" y="1415954"/>
            <a:ext cx="4320176" cy="54784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D" sz="1600" b="1" dirty="0" err="1">
                <a:solidFill>
                  <a:srgbClr val="000000"/>
                </a:solidFill>
                <a:latin typeface="Segoe UI Black" panose="020B0A02040204020203" pitchFamily="34" charset="0"/>
              </a:rPr>
              <a:t>Perspektif</a:t>
            </a:r>
            <a:r>
              <a:rPr lang="en-ID" sz="1600" b="1" dirty="0">
                <a:solidFill>
                  <a:srgbClr val="000000"/>
                </a:solidFill>
                <a:latin typeface="Segoe UI Black" panose="020B0A02040204020203" pitchFamily="34" charset="0"/>
              </a:rPr>
              <a:t> Perempuan</a:t>
            </a:r>
          </a:p>
          <a:p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Memastikan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persepsi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dan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kekhawatiran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perempuan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ditangkap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dan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ditangani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secara</a:t>
            </a:r>
            <a:r>
              <a:rPr lang="en-ID" sz="1600" dirty="0">
                <a:solidFill>
                  <a:srgbClr val="272525"/>
                </a:solidFill>
                <a:latin typeface="Segoe UI" panose="020B0502040204020203" pitchFamily="34" charset="0"/>
              </a:rPr>
              <a:t> </a:t>
            </a:r>
            <a:r>
              <a:rPr lang="en-ID" sz="1600" dirty="0" err="1">
                <a:solidFill>
                  <a:srgbClr val="272525"/>
                </a:solidFill>
                <a:latin typeface="Segoe UI" panose="020B0502040204020203" pitchFamily="34" charset="0"/>
              </a:rPr>
              <a:t>memada</a:t>
            </a:r>
            <a:endParaRPr lang="en-ID" sz="1600" dirty="0">
              <a:solidFill>
                <a:srgbClr val="272525"/>
              </a:solidFill>
              <a:latin typeface="Segoe UI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en-ID" sz="1100" dirty="0" err="1"/>
              <a:t>Melibatkan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dari</a:t>
            </a:r>
            <a:r>
              <a:rPr lang="en-ID" sz="1100" dirty="0"/>
              <a:t> </a:t>
            </a:r>
            <a:r>
              <a:rPr lang="en-ID" sz="1100" dirty="0" err="1"/>
              <a:t>berbagai</a:t>
            </a:r>
            <a:r>
              <a:rPr lang="en-ID" sz="1100" dirty="0"/>
              <a:t> </a:t>
            </a:r>
            <a:r>
              <a:rPr lang="en-ID" sz="1100" dirty="0" err="1"/>
              <a:t>kelompok</a:t>
            </a:r>
            <a:r>
              <a:rPr lang="en-ID" sz="1100" dirty="0"/>
              <a:t> </a:t>
            </a:r>
            <a:r>
              <a:rPr lang="en-ID" sz="1100" dirty="0" err="1"/>
              <a:t>sosial</a:t>
            </a:r>
            <a:r>
              <a:rPr lang="en-ID" sz="1100" dirty="0"/>
              <a:t> </a:t>
            </a:r>
            <a:r>
              <a:rPr lang="en-ID" sz="1100" dirty="0" err="1"/>
              <a:t>ekonomi</a:t>
            </a:r>
            <a:r>
              <a:rPr lang="en-ID" sz="1100" dirty="0"/>
              <a:t> </a:t>
            </a:r>
            <a:r>
              <a:rPr lang="en-ID" sz="1100" dirty="0" err="1"/>
              <a:t>dalam</a:t>
            </a:r>
            <a:r>
              <a:rPr lang="en-ID" sz="1100" dirty="0"/>
              <a:t> </a:t>
            </a:r>
            <a:r>
              <a:rPr lang="en-ID" sz="1100" dirty="0" err="1"/>
              <a:t>semua</a:t>
            </a:r>
            <a:r>
              <a:rPr lang="en-ID" sz="1100" dirty="0"/>
              <a:t> </a:t>
            </a:r>
            <a:r>
              <a:rPr lang="en-ID" sz="1100" dirty="0" err="1"/>
              <a:t>pertemuan</a:t>
            </a:r>
            <a:r>
              <a:rPr lang="en-ID" sz="1100" dirty="0"/>
              <a:t> </a:t>
            </a:r>
            <a:r>
              <a:rPr lang="en-ID" sz="1100" dirty="0" err="1"/>
              <a:t>konsultasi</a:t>
            </a:r>
            <a:r>
              <a:rPr lang="en-ID" sz="1100" dirty="0"/>
              <a:t> </a:t>
            </a:r>
            <a:r>
              <a:rPr lang="en-ID" sz="1100" dirty="0" err="1"/>
              <a:t>mengenai</a:t>
            </a:r>
            <a:r>
              <a:rPr lang="en-ID" sz="1100" dirty="0"/>
              <a:t> </a:t>
            </a:r>
            <a:r>
              <a:rPr lang="en-ID" sz="1100" dirty="0" err="1"/>
              <a:t>perencanaan</a:t>
            </a:r>
            <a:r>
              <a:rPr lang="en-ID" sz="1100" dirty="0"/>
              <a:t> dan </a:t>
            </a:r>
            <a:r>
              <a:rPr lang="en-ID" sz="1100" dirty="0" err="1"/>
              <a:t>pelaksanaan</a:t>
            </a:r>
            <a:r>
              <a:rPr lang="en-ID" sz="1100" dirty="0"/>
              <a:t> </a:t>
            </a:r>
            <a:r>
              <a:rPr lang="en-ID" sz="1100" dirty="0" err="1"/>
              <a:t>proyek</a:t>
            </a:r>
            <a:r>
              <a:rPr lang="en-ID" sz="1100" dirty="0"/>
              <a:t>.</a:t>
            </a:r>
          </a:p>
          <a:p>
            <a:pPr marL="342900" indent="-342900">
              <a:buAutoNum type="arabicPeriod"/>
            </a:pPr>
            <a:r>
              <a:rPr lang="en-ID" sz="1100" dirty="0" err="1"/>
              <a:t>menyelenggarakan</a:t>
            </a:r>
            <a:r>
              <a:rPr lang="en-ID" sz="1100" dirty="0"/>
              <a:t> </a:t>
            </a:r>
            <a:r>
              <a:rPr lang="en-ID" sz="1100" dirty="0" err="1"/>
              <a:t>pertemuan</a:t>
            </a:r>
            <a:r>
              <a:rPr lang="en-ID" sz="1100" dirty="0"/>
              <a:t> dan </a:t>
            </a:r>
            <a:r>
              <a:rPr lang="en-ID" sz="1100" dirty="0" err="1"/>
              <a:t>konsultasi</a:t>
            </a:r>
            <a:r>
              <a:rPr lang="en-ID" sz="1100" dirty="0"/>
              <a:t> pada </a:t>
            </a:r>
            <a:r>
              <a:rPr lang="en-ID" sz="1100" dirty="0" err="1"/>
              <a:t>waktu</a:t>
            </a:r>
            <a:r>
              <a:rPr lang="en-ID" sz="1100" dirty="0"/>
              <a:t> yang </a:t>
            </a:r>
            <a:r>
              <a:rPr lang="en-ID" sz="1100" dirty="0" err="1"/>
              <a:t>memungkinkan</a:t>
            </a:r>
            <a:r>
              <a:rPr lang="en-ID" sz="1100" dirty="0"/>
              <a:t> </a:t>
            </a:r>
            <a:r>
              <a:rPr lang="en-ID" sz="1100" dirty="0" err="1"/>
              <a:t>bagi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untuk</a:t>
            </a:r>
            <a:r>
              <a:rPr lang="en-ID" sz="1100" dirty="0"/>
              <a:t> </a:t>
            </a:r>
            <a:r>
              <a:rPr lang="en-ID" sz="1100" dirty="0" err="1"/>
              <a:t>hadir</a:t>
            </a:r>
            <a:r>
              <a:rPr lang="en-ID" sz="1100" dirty="0"/>
              <a:t> </a:t>
            </a:r>
            <a:r>
              <a:rPr lang="en-ID" sz="1100" dirty="0" err="1"/>
              <a:t>sehingga</a:t>
            </a:r>
            <a:r>
              <a:rPr lang="en-ID" sz="1100" dirty="0"/>
              <a:t> </a:t>
            </a:r>
            <a:r>
              <a:rPr lang="en-ID" sz="1100" dirty="0" err="1"/>
              <a:t>partisipasi</a:t>
            </a:r>
            <a:r>
              <a:rPr lang="en-ID" sz="1100" dirty="0"/>
              <a:t> </a:t>
            </a:r>
            <a:r>
              <a:rPr lang="en-ID" sz="1100" dirty="0" err="1"/>
              <a:t>maksimal</a:t>
            </a:r>
            <a:r>
              <a:rPr lang="en-ID" sz="1100" dirty="0"/>
              <a:t> </a:t>
            </a:r>
            <a:r>
              <a:rPr lang="en-ID" sz="1100" dirty="0" err="1"/>
              <a:t>dapat</a:t>
            </a:r>
            <a:r>
              <a:rPr lang="en-ID" sz="1100" dirty="0"/>
              <a:t> </a:t>
            </a:r>
            <a:r>
              <a:rPr lang="en-ID" sz="1100" dirty="0" err="1"/>
              <a:t>dipastikan</a:t>
            </a:r>
            <a:endParaRPr lang="en-ID" sz="1100" dirty="0"/>
          </a:p>
          <a:p>
            <a:pPr marL="342900" indent="-342900">
              <a:buAutoNum type="arabicPeriod"/>
            </a:pPr>
            <a:r>
              <a:rPr lang="en-ID" sz="1100" dirty="0" err="1"/>
              <a:t>Tentukan</a:t>
            </a:r>
            <a:r>
              <a:rPr lang="en-ID" sz="1100" dirty="0"/>
              <a:t> </a:t>
            </a:r>
            <a:r>
              <a:rPr lang="en-ID" sz="1100" dirty="0" err="1"/>
              <a:t>tempat</a:t>
            </a:r>
            <a:r>
              <a:rPr lang="en-ID" sz="1100" dirty="0"/>
              <a:t> </a:t>
            </a:r>
            <a:r>
              <a:rPr lang="en-ID" sz="1100" dirty="0" err="1"/>
              <a:t>pertemuan</a:t>
            </a:r>
            <a:r>
              <a:rPr lang="en-ID" sz="1100" dirty="0"/>
              <a:t> </a:t>
            </a:r>
            <a:r>
              <a:rPr lang="en-ID" sz="1100" dirty="0" err="1"/>
              <a:t>berdasarkan</a:t>
            </a:r>
            <a:r>
              <a:rPr lang="en-ID" sz="1100" dirty="0"/>
              <a:t> </a:t>
            </a:r>
            <a:r>
              <a:rPr lang="en-ID" sz="1100" dirty="0" err="1"/>
              <a:t>diskusi</a:t>
            </a:r>
            <a:r>
              <a:rPr lang="en-ID" sz="1100" dirty="0"/>
              <a:t> </a:t>
            </a:r>
            <a:r>
              <a:rPr lang="en-ID" sz="1100" dirty="0" err="1"/>
              <a:t>dengan</a:t>
            </a:r>
            <a:r>
              <a:rPr lang="en-ID" sz="1100" dirty="0"/>
              <a:t> para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sehingga</a:t>
            </a:r>
            <a:r>
              <a:rPr lang="en-ID" sz="1100" dirty="0"/>
              <a:t> </a:t>
            </a:r>
            <a:r>
              <a:rPr lang="en-ID" sz="1100" dirty="0" err="1"/>
              <a:t>mereka</a:t>
            </a:r>
            <a:r>
              <a:rPr lang="en-ID" sz="1100" dirty="0"/>
              <a:t> </a:t>
            </a:r>
            <a:r>
              <a:rPr lang="en-ID" sz="1100" dirty="0" err="1"/>
              <a:t>dapat</a:t>
            </a:r>
            <a:r>
              <a:rPr lang="en-ID" sz="1100" dirty="0"/>
              <a:t> </a:t>
            </a:r>
            <a:r>
              <a:rPr lang="en-ID" sz="1100" dirty="0" err="1"/>
              <a:t>merasa</a:t>
            </a:r>
            <a:r>
              <a:rPr lang="en-ID" sz="1100" dirty="0"/>
              <a:t> </a:t>
            </a:r>
            <a:r>
              <a:rPr lang="en-ID" sz="1100" dirty="0" err="1"/>
              <a:t>bebas</a:t>
            </a:r>
            <a:r>
              <a:rPr lang="en-ID" sz="1100" dirty="0"/>
              <a:t> dan </a:t>
            </a:r>
            <a:r>
              <a:rPr lang="en-ID" sz="1100" dirty="0" err="1"/>
              <a:t>tidak</a:t>
            </a:r>
            <a:r>
              <a:rPr lang="en-ID" sz="1100" dirty="0"/>
              <a:t> </a:t>
            </a:r>
            <a:r>
              <a:rPr lang="en-ID" sz="1100" dirty="0" err="1"/>
              <a:t>terkekang</a:t>
            </a:r>
            <a:r>
              <a:rPr lang="en-ID" sz="1100" dirty="0"/>
              <a:t> </a:t>
            </a:r>
            <a:r>
              <a:rPr lang="en-ID" sz="1100" dirty="0" err="1"/>
              <a:t>dalam</a:t>
            </a:r>
            <a:r>
              <a:rPr lang="en-ID" sz="1100" dirty="0"/>
              <a:t> </a:t>
            </a:r>
            <a:r>
              <a:rPr lang="en-ID" sz="1100" dirty="0" err="1"/>
              <a:t>berdiskusi</a:t>
            </a:r>
            <a:r>
              <a:rPr lang="en-ID" sz="1100" dirty="0"/>
              <a:t>.</a:t>
            </a:r>
          </a:p>
          <a:p>
            <a:pPr marL="342900" indent="-342900">
              <a:buAutoNum type="arabicPeriod"/>
            </a:pPr>
            <a:r>
              <a:rPr lang="en-ID" sz="1100" dirty="0" err="1"/>
              <a:t>Pertimbangkan</a:t>
            </a:r>
            <a:r>
              <a:rPr lang="en-ID" sz="1100" dirty="0"/>
              <a:t> </a:t>
            </a:r>
            <a:r>
              <a:rPr lang="en-ID" sz="1100" dirty="0" err="1"/>
              <a:t>fasilitator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atau</a:t>
            </a:r>
            <a:r>
              <a:rPr lang="en-ID" sz="1100" dirty="0"/>
              <a:t> </a:t>
            </a:r>
            <a:r>
              <a:rPr lang="en-ID" sz="1100" dirty="0" err="1"/>
              <a:t>bekerja</a:t>
            </a:r>
            <a:r>
              <a:rPr lang="en-ID" sz="1100" dirty="0"/>
              <a:t> </a:t>
            </a:r>
            <a:r>
              <a:rPr lang="en-ID" sz="1100" dirty="0" err="1"/>
              <a:t>melalui</a:t>
            </a:r>
            <a:r>
              <a:rPr lang="en-ID" sz="1100" dirty="0"/>
              <a:t> </a:t>
            </a:r>
            <a:r>
              <a:rPr lang="en-ID" sz="1100" dirty="0" err="1"/>
              <a:t>kelompok</a:t>
            </a:r>
            <a:r>
              <a:rPr lang="en-ID" sz="1100" dirty="0"/>
              <a:t> </a:t>
            </a:r>
            <a:r>
              <a:rPr lang="en-ID" sz="1100" dirty="0" err="1"/>
              <a:t>atau</a:t>
            </a:r>
            <a:r>
              <a:rPr lang="en-ID" sz="1100" dirty="0"/>
              <a:t> </a:t>
            </a:r>
            <a:r>
              <a:rPr lang="en-ID" sz="1100" dirty="0" err="1"/>
              <a:t>jaringan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- formal informal</a:t>
            </a:r>
          </a:p>
          <a:p>
            <a:pPr marL="342900" indent="-342900">
              <a:buAutoNum type="arabicPeriod"/>
            </a:pPr>
            <a:r>
              <a:rPr lang="en-ID" sz="1100" dirty="0" err="1"/>
              <a:t>Libatkan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dalam</a:t>
            </a:r>
            <a:r>
              <a:rPr lang="en-ID" sz="1100" dirty="0"/>
              <a:t> </a:t>
            </a:r>
            <a:r>
              <a:rPr lang="en-ID" sz="1100" dirty="0" err="1"/>
              <a:t>ganti</a:t>
            </a:r>
            <a:r>
              <a:rPr lang="en-ID" sz="1100" dirty="0"/>
              <a:t> </a:t>
            </a:r>
            <a:r>
              <a:rPr lang="en-ID" sz="1100" dirty="0" err="1"/>
              <a:t>rugi</a:t>
            </a:r>
            <a:r>
              <a:rPr lang="en-ID" sz="1100" dirty="0"/>
              <a:t> </a:t>
            </a:r>
            <a:r>
              <a:rPr lang="en-ID" sz="1100" dirty="0" err="1"/>
              <a:t>bagi</a:t>
            </a:r>
            <a:r>
              <a:rPr lang="en-ID" sz="1100" dirty="0"/>
              <a:t> orang-orang yang </a:t>
            </a:r>
            <a:r>
              <a:rPr lang="en-ID" sz="1100" dirty="0" err="1"/>
              <a:t>terkena</a:t>
            </a:r>
            <a:r>
              <a:rPr lang="en-ID" sz="1100" dirty="0"/>
              <a:t> </a:t>
            </a:r>
            <a:r>
              <a:rPr lang="en-ID" sz="1100" dirty="0" err="1"/>
              <a:t>dampak</a:t>
            </a:r>
            <a:endParaRPr lang="en-ID" sz="1100" dirty="0"/>
          </a:p>
          <a:p>
            <a:pPr marL="342900" indent="-342900">
              <a:buAutoNum type="arabicPeriod"/>
            </a:pPr>
            <a:r>
              <a:rPr lang="en-ID" sz="1100" dirty="0" err="1"/>
              <a:t>Pertimbangkan</a:t>
            </a:r>
            <a:r>
              <a:rPr lang="en-ID" sz="1100" dirty="0"/>
              <a:t> </a:t>
            </a:r>
            <a:r>
              <a:rPr lang="en-ID" sz="1100" dirty="0" err="1"/>
              <a:t>pertemuan</a:t>
            </a:r>
            <a:r>
              <a:rPr lang="en-ID" sz="1100" dirty="0"/>
              <a:t> </a:t>
            </a:r>
            <a:r>
              <a:rPr lang="en-ID" sz="1100" dirty="0" err="1"/>
              <a:t>terpisah</a:t>
            </a:r>
            <a:r>
              <a:rPr lang="en-ID" sz="1100" dirty="0"/>
              <a:t> </a:t>
            </a:r>
            <a:r>
              <a:rPr lang="en-ID" sz="1100" dirty="0" err="1"/>
              <a:t>untuk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setelah</a:t>
            </a:r>
            <a:r>
              <a:rPr lang="en-ID" sz="1100" dirty="0"/>
              <a:t> </a:t>
            </a:r>
            <a:r>
              <a:rPr lang="en-ID" sz="1100" dirty="0" err="1"/>
              <a:t>pertemuan</a:t>
            </a:r>
            <a:r>
              <a:rPr lang="en-ID" sz="1100" dirty="0"/>
              <a:t> </a:t>
            </a:r>
            <a:r>
              <a:rPr lang="en-ID" sz="1100" dirty="0" err="1"/>
              <a:t>umum</a:t>
            </a:r>
            <a:endParaRPr lang="en-ID" sz="1100" dirty="0"/>
          </a:p>
          <a:p>
            <a:pPr marL="342900" indent="-342900">
              <a:buAutoNum type="arabicPeriod"/>
            </a:pPr>
            <a:r>
              <a:rPr lang="en-ID" sz="1100" dirty="0" err="1"/>
              <a:t>Libatkan</a:t>
            </a:r>
            <a:r>
              <a:rPr lang="en-ID" sz="1100" dirty="0"/>
              <a:t> </a:t>
            </a:r>
            <a:r>
              <a:rPr lang="en-ID" sz="1100" dirty="0" err="1"/>
              <a:t>keterlibatan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dalam</a:t>
            </a:r>
            <a:r>
              <a:rPr lang="en-ID" sz="1100" dirty="0"/>
              <a:t> </a:t>
            </a:r>
            <a:r>
              <a:rPr lang="en-ID" sz="1100" dirty="0" err="1"/>
              <a:t>persiapan</a:t>
            </a:r>
            <a:r>
              <a:rPr lang="en-ID" sz="1100" dirty="0"/>
              <a:t> dan </a:t>
            </a:r>
            <a:r>
              <a:rPr lang="en-ID" sz="1100" dirty="0" err="1"/>
              <a:t>peninjauan</a:t>
            </a:r>
            <a:r>
              <a:rPr lang="en-ID" sz="1100" dirty="0"/>
              <a:t> </a:t>
            </a:r>
            <a:r>
              <a:rPr lang="en-ID" sz="1100" dirty="0" err="1"/>
              <a:t>rencana</a:t>
            </a:r>
            <a:r>
              <a:rPr lang="en-ID" sz="1100" dirty="0"/>
              <a:t> </a:t>
            </a:r>
            <a:r>
              <a:rPr lang="en-ID" sz="1100" dirty="0" err="1"/>
              <a:t>pemukiman</a:t>
            </a:r>
            <a:r>
              <a:rPr lang="en-ID" sz="1100" dirty="0"/>
              <a:t> </a:t>
            </a:r>
            <a:r>
              <a:rPr lang="en-ID" sz="1100" dirty="0" err="1"/>
              <a:t>kembali</a:t>
            </a:r>
            <a:r>
              <a:rPr lang="en-ID" sz="1100" dirty="0"/>
              <a:t>. </a:t>
            </a:r>
            <a:r>
              <a:rPr lang="en-ID" sz="1100" dirty="0" err="1"/>
              <a:t>Penting</a:t>
            </a:r>
            <a:r>
              <a:rPr lang="en-ID" sz="1100" dirty="0"/>
              <a:t> </a:t>
            </a:r>
            <a:r>
              <a:rPr lang="en-ID" sz="1100" dirty="0" err="1"/>
              <a:t>bagi</a:t>
            </a:r>
            <a:r>
              <a:rPr lang="en-ID" sz="1100" dirty="0"/>
              <a:t> </a:t>
            </a:r>
            <a:r>
              <a:rPr lang="en-ID" sz="1100" dirty="0" err="1"/>
              <a:t>asosiasi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untuk</a:t>
            </a:r>
            <a:r>
              <a:rPr lang="en-ID" sz="1100" dirty="0"/>
              <a:t> </a:t>
            </a:r>
            <a:r>
              <a:rPr lang="en-ID" sz="1100" dirty="0" err="1"/>
              <a:t>diberi</a:t>
            </a:r>
            <a:r>
              <a:rPr lang="en-ID" sz="1100" dirty="0"/>
              <a:t> </a:t>
            </a:r>
            <a:r>
              <a:rPr lang="en-ID" sz="1100" dirty="0" err="1"/>
              <a:t>wewenang</a:t>
            </a:r>
            <a:r>
              <a:rPr lang="en-ID" sz="1100" dirty="0"/>
              <a:t>. Ini </a:t>
            </a:r>
            <a:r>
              <a:rPr lang="en-ID" sz="1100" dirty="0" err="1"/>
              <a:t>akan</a:t>
            </a:r>
            <a:r>
              <a:rPr lang="en-ID" sz="1100" dirty="0"/>
              <a:t> </a:t>
            </a:r>
            <a:r>
              <a:rPr lang="en-ID" sz="1100" dirty="0" err="1"/>
              <a:t>mencegah</a:t>
            </a:r>
            <a:r>
              <a:rPr lang="en-ID" sz="1100" dirty="0"/>
              <a:t> </a:t>
            </a:r>
            <a:r>
              <a:rPr lang="en-ID" sz="1100" dirty="0" err="1"/>
              <a:t>situasi</a:t>
            </a:r>
            <a:r>
              <a:rPr lang="en-ID" sz="1100" dirty="0"/>
              <a:t> di mana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hanya</a:t>
            </a:r>
            <a:r>
              <a:rPr lang="en-ID" sz="1100" dirty="0"/>
              <a:t> </a:t>
            </a:r>
            <a:r>
              <a:rPr lang="en-ID" sz="1100" dirty="0" err="1"/>
              <a:t>menjadi</a:t>
            </a:r>
            <a:r>
              <a:rPr lang="en-ID" sz="1100" dirty="0"/>
              <a:t> </a:t>
            </a:r>
            <a:r>
              <a:rPr lang="en-ID" sz="1100" dirty="0" err="1"/>
              <a:t>simbol</a:t>
            </a:r>
            <a:r>
              <a:rPr lang="en-ID" sz="1100" dirty="0"/>
              <a:t> </a:t>
            </a:r>
            <a:r>
              <a:rPr lang="en-ID" sz="1100" dirty="0" err="1"/>
              <a:t>dalam</a:t>
            </a:r>
            <a:r>
              <a:rPr lang="en-ID" sz="1100" dirty="0"/>
              <a:t> </a:t>
            </a:r>
            <a:r>
              <a:rPr lang="en-ID" sz="1100" dirty="0" err="1"/>
              <a:t>pengambilan</a:t>
            </a:r>
            <a:r>
              <a:rPr lang="en-ID" sz="1100" dirty="0"/>
              <a:t> </a:t>
            </a:r>
            <a:r>
              <a:rPr lang="en-ID" sz="1100" dirty="0" err="1"/>
              <a:t>keputusan</a:t>
            </a:r>
            <a:r>
              <a:rPr lang="en-ID" sz="1100" dirty="0"/>
              <a:t> dan </a:t>
            </a:r>
            <a:r>
              <a:rPr lang="en-ID" sz="1100" dirty="0" err="1"/>
              <a:t>pemantauan</a:t>
            </a:r>
            <a:r>
              <a:rPr lang="en-ID" sz="1100" dirty="0"/>
              <a:t>.</a:t>
            </a:r>
          </a:p>
          <a:p>
            <a:pPr marL="342900" indent="-342900">
              <a:buAutoNum type="arabicPeriod"/>
            </a:pPr>
            <a:r>
              <a:rPr lang="en-ID" sz="1100" dirty="0" err="1"/>
              <a:t>Memastikan</a:t>
            </a:r>
            <a:r>
              <a:rPr lang="en-ID" sz="1100" dirty="0"/>
              <a:t> </a:t>
            </a:r>
            <a:r>
              <a:rPr lang="en-ID" sz="1100" dirty="0" err="1"/>
              <a:t>keterlibatan</a:t>
            </a:r>
            <a:r>
              <a:rPr lang="en-ID" sz="1100" dirty="0"/>
              <a:t> dan </a:t>
            </a:r>
            <a:r>
              <a:rPr lang="en-ID" sz="1100" dirty="0" err="1"/>
              <a:t>partisipasi</a:t>
            </a:r>
            <a:r>
              <a:rPr lang="en-ID" sz="1100" dirty="0"/>
              <a:t> </a:t>
            </a:r>
            <a:r>
              <a:rPr lang="en-ID" sz="1100" dirty="0" err="1"/>
              <a:t>perempuan</a:t>
            </a:r>
            <a:r>
              <a:rPr lang="en-ID" sz="1100" dirty="0"/>
              <a:t> </a:t>
            </a:r>
            <a:r>
              <a:rPr lang="en-ID" sz="1100" dirty="0" err="1"/>
              <a:t>dalam</a:t>
            </a:r>
            <a:r>
              <a:rPr lang="en-ID" sz="1100" dirty="0"/>
              <a:t> </a:t>
            </a:r>
            <a:r>
              <a:rPr lang="en-ID" sz="1100" dirty="0" err="1"/>
              <a:t>implementasi</a:t>
            </a:r>
            <a:r>
              <a:rPr lang="en-ID" sz="1100" dirty="0"/>
              <a:t> dan </a:t>
            </a:r>
            <a:r>
              <a:rPr lang="en-ID" sz="1100" dirty="0" err="1"/>
              <a:t>pemantauan</a:t>
            </a:r>
            <a:endParaRPr lang="en-ID" sz="1100" dirty="0"/>
          </a:p>
          <a:p>
            <a:pPr marL="342900" indent="-342900">
              <a:buAutoNum type="arabicPeriod"/>
            </a:pPr>
            <a:r>
              <a:rPr lang="en-ID" sz="1100" dirty="0" err="1"/>
              <a:t>Dokumentasikan</a:t>
            </a:r>
            <a:r>
              <a:rPr lang="en-ID" sz="1100" dirty="0"/>
              <a:t> </a:t>
            </a:r>
            <a:r>
              <a:rPr lang="en-ID" sz="1100" dirty="0" err="1"/>
              <a:t>latihan</a:t>
            </a:r>
            <a:r>
              <a:rPr lang="en-ID" sz="1100" dirty="0"/>
              <a:t> </a:t>
            </a:r>
            <a:r>
              <a:rPr lang="en-ID" sz="1100" dirty="0" err="1"/>
              <a:t>partisipatif</a:t>
            </a:r>
            <a:endParaRPr lang="en-ID" sz="1100" dirty="0"/>
          </a:p>
          <a:p>
            <a:endParaRPr lang="en-ID" sz="1100" dirty="0"/>
          </a:p>
          <a:p>
            <a:r>
              <a:rPr lang="en-ID" sz="1100" dirty="0" err="1"/>
              <a:t>Sumber</a:t>
            </a:r>
            <a:r>
              <a:rPr lang="en-ID" sz="1100" dirty="0"/>
              <a:t>: </a:t>
            </a:r>
            <a:r>
              <a:rPr lang="en-ID" sz="1100" dirty="0" err="1"/>
              <a:t>Resettlemen</a:t>
            </a:r>
            <a:r>
              <a:rPr lang="en-ID" sz="1100" dirty="0"/>
              <a:t> &amp; Gender Manila, 2023</a:t>
            </a:r>
          </a:p>
          <a:p>
            <a:pPr marL="342900" indent="-342900">
              <a:buAutoNum type="arabicPeriod"/>
            </a:pPr>
            <a:endParaRPr lang="en-ID" sz="1100" dirty="0"/>
          </a:p>
        </p:txBody>
      </p:sp>
      <p:cxnSp>
        <p:nvCxnSpPr>
          <p:cNvPr id="55" name="Konektor: Siku 54">
            <a:extLst>
              <a:ext uri="{FF2B5EF4-FFF2-40B4-BE49-F238E27FC236}">
                <a16:creationId xmlns:a16="http://schemas.microsoft.com/office/drawing/2014/main" id="{B44384F1-4A69-3145-936F-E45B45B04395}"/>
              </a:ext>
            </a:extLst>
          </p:cNvPr>
          <p:cNvCxnSpPr>
            <a:cxnSpLocks/>
          </p:cNvCxnSpPr>
          <p:nvPr/>
        </p:nvCxnSpPr>
        <p:spPr>
          <a:xfrm flipV="1">
            <a:off x="3244732" y="4527176"/>
            <a:ext cx="619056" cy="609600"/>
          </a:xfrm>
          <a:prstGeom prst="bentConnector3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Konektor: Siku 57">
            <a:extLst>
              <a:ext uri="{FF2B5EF4-FFF2-40B4-BE49-F238E27FC236}">
                <a16:creationId xmlns:a16="http://schemas.microsoft.com/office/drawing/2014/main" id="{57D44480-E55C-A5BD-DF93-00586B0D7FD1}"/>
              </a:ext>
            </a:extLst>
          </p:cNvPr>
          <p:cNvCxnSpPr>
            <a:cxnSpLocks/>
          </p:cNvCxnSpPr>
          <p:nvPr/>
        </p:nvCxnSpPr>
        <p:spPr>
          <a:xfrm flipV="1">
            <a:off x="7126941" y="3048182"/>
            <a:ext cx="619056" cy="609600"/>
          </a:xfrm>
          <a:prstGeom prst="bentConnector3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441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1B5C5-3C00-82F1-E3C3-96A85C1B3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D60C3FD-B7F1-7099-A7C1-58409C79F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5" name="Kotak Teks 4">
            <a:extLst>
              <a:ext uri="{FF2B5EF4-FFF2-40B4-BE49-F238E27FC236}">
                <a16:creationId xmlns:a16="http://schemas.microsoft.com/office/drawing/2014/main" id="{4717B533-397E-5678-0A2B-9E3F06B7DD2C}"/>
              </a:ext>
            </a:extLst>
          </p:cNvPr>
          <p:cNvSpPr txBox="1"/>
          <p:nvPr/>
        </p:nvSpPr>
        <p:spPr>
          <a:xfrm>
            <a:off x="123092" y="791280"/>
            <a:ext cx="12068908" cy="49244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2600" b="1" dirty="0" err="1">
                <a:solidFill>
                  <a:srgbClr val="23FBF6"/>
                </a:solidFill>
                <a:latin typeface="Arial Black" panose="020B0A04020102020204" pitchFamily="34" charset="0"/>
              </a:rPr>
              <a:t>Elemen-Elemen</a:t>
            </a:r>
            <a:r>
              <a:rPr lang="en-ID" sz="2600" b="1" dirty="0">
                <a:solidFill>
                  <a:srgbClr val="23FBF6"/>
                </a:solidFill>
                <a:latin typeface="Arial Black" panose="020B0A04020102020204" pitchFamily="34" charset="0"/>
              </a:rPr>
              <a:t> SIA : 7. </a:t>
            </a:r>
            <a:r>
              <a:rPr lang="en-ID" sz="2600" b="1" dirty="0" err="1">
                <a:solidFill>
                  <a:srgbClr val="23FBF6"/>
                </a:solidFill>
                <a:latin typeface="Arial Black" panose="020B0A04020102020204" pitchFamily="34" charset="0"/>
              </a:rPr>
              <a:t>Laporan</a:t>
            </a:r>
            <a:r>
              <a:rPr lang="en-ID" sz="2600" b="1" dirty="0">
                <a:solidFill>
                  <a:srgbClr val="23FBF6"/>
                </a:solidFill>
                <a:latin typeface="Arial Black" panose="020B0A04020102020204" pitchFamily="34" charset="0"/>
              </a:rPr>
              <a:t> T</a:t>
            </a:r>
            <a:r>
              <a:rPr lang="en-ID" sz="2600" b="1">
                <a:solidFill>
                  <a:srgbClr val="23FBF6"/>
                </a:solidFill>
                <a:latin typeface="Arial Black" panose="020B0A04020102020204" pitchFamily="34" charset="0"/>
              </a:rPr>
              <a:t>entang</a:t>
            </a:r>
            <a:r>
              <a:rPr lang="en-ID" sz="2600" b="1" dirty="0">
                <a:solidFill>
                  <a:srgbClr val="23FBF6"/>
                </a:solidFill>
                <a:latin typeface="Arial Black" panose="020B0A04020102020204" pitchFamily="34" charset="0"/>
              </a:rPr>
              <a:t> </a:t>
            </a:r>
            <a:r>
              <a:rPr lang="en-ID" sz="2600" b="1" dirty="0" err="1">
                <a:solidFill>
                  <a:srgbClr val="23FBF6"/>
                </a:solidFill>
                <a:latin typeface="Arial Black" panose="020B0A04020102020204" pitchFamily="34" charset="0"/>
              </a:rPr>
              <a:t>Konsultasi</a:t>
            </a:r>
            <a:r>
              <a:rPr lang="en-ID" sz="2600" b="1" dirty="0">
                <a:solidFill>
                  <a:srgbClr val="23FBF6"/>
                </a:solidFill>
                <a:latin typeface="Arial Black" panose="020B0A04020102020204" pitchFamily="34" charset="0"/>
              </a:rPr>
              <a:t> </a:t>
            </a:r>
            <a:r>
              <a:rPr lang="en-ID" sz="2600" b="1" dirty="0" err="1">
                <a:solidFill>
                  <a:srgbClr val="23FBF6"/>
                </a:solidFill>
                <a:latin typeface="Arial Black" panose="020B0A04020102020204" pitchFamily="34" charset="0"/>
              </a:rPr>
              <a:t>Bermakna</a:t>
            </a:r>
            <a:endParaRPr lang="en-ID" sz="2600" dirty="0">
              <a:solidFill>
                <a:srgbClr val="23FBF6"/>
              </a:solidFill>
            </a:endParaRP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15EC1F72-5D23-B693-C137-507D4FF52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88" y="1887018"/>
            <a:ext cx="5712436" cy="1438275"/>
          </a:xfrm>
          <a:prstGeom prst="rect">
            <a:avLst/>
          </a:prstGeom>
        </p:spPr>
      </p:pic>
      <p:pic>
        <p:nvPicPr>
          <p:cNvPr id="9" name="Gambar 8">
            <a:extLst>
              <a:ext uri="{FF2B5EF4-FFF2-40B4-BE49-F238E27FC236}">
                <a16:creationId xmlns:a16="http://schemas.microsoft.com/office/drawing/2014/main" id="{5674A472-B7E4-CCEA-FF3E-269F5E9F2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06068"/>
            <a:ext cx="5891212" cy="1419225"/>
          </a:xfrm>
          <a:prstGeom prst="rect">
            <a:avLst/>
          </a:prstGeom>
        </p:spPr>
      </p:pic>
      <p:pic>
        <p:nvPicPr>
          <p:cNvPr id="11" name="Gambar 10">
            <a:extLst>
              <a:ext uri="{FF2B5EF4-FFF2-40B4-BE49-F238E27FC236}">
                <a16:creationId xmlns:a16="http://schemas.microsoft.com/office/drawing/2014/main" id="{858EB77E-D24A-05C7-7ED4-8630CE34C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86" y="3928588"/>
            <a:ext cx="5635138" cy="1466850"/>
          </a:xfrm>
          <a:prstGeom prst="rect">
            <a:avLst/>
          </a:prstGeom>
        </p:spPr>
      </p:pic>
      <p:pic>
        <p:nvPicPr>
          <p:cNvPr id="13" name="Gambar 12">
            <a:extLst>
              <a:ext uri="{FF2B5EF4-FFF2-40B4-BE49-F238E27FC236}">
                <a16:creationId xmlns:a16="http://schemas.microsoft.com/office/drawing/2014/main" id="{BB48B056-A066-02A1-66E1-2B17CBD3E3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7547" y="3925482"/>
            <a:ext cx="5829666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53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8D7F9-C803-4213-A5C1-C76041558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1857406-B348-0C02-D242-39C50B731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87345C37-5D82-DF88-3DB5-9187AEF094F4}"/>
              </a:ext>
            </a:extLst>
          </p:cNvPr>
          <p:cNvSpPr txBox="1"/>
          <p:nvPr/>
        </p:nvSpPr>
        <p:spPr>
          <a:xfrm>
            <a:off x="298938" y="975946"/>
            <a:ext cx="11808069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Elemen-Elemen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SIA 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</a:rPr>
              <a:t>: 8.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</a:rPr>
              <a:t>Rekomendasi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</a:rPr>
              <a:t>Untuk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</a:rPr>
              <a:t> Metode yang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</a:rPr>
              <a:t>Sesuai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</a:rPr>
              <a:t> </a:t>
            </a:r>
            <a:endParaRPr lang="en-ID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CD126CD3-834F-4E13-5139-AC5A44C7B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35" y="1827335"/>
            <a:ext cx="3543300" cy="2324100"/>
          </a:xfrm>
          <a:prstGeom prst="rect">
            <a:avLst/>
          </a:prstGeom>
        </p:spPr>
      </p:pic>
      <p:pic>
        <p:nvPicPr>
          <p:cNvPr id="8" name="Gambar 7">
            <a:extLst>
              <a:ext uri="{FF2B5EF4-FFF2-40B4-BE49-F238E27FC236}">
                <a16:creationId xmlns:a16="http://schemas.microsoft.com/office/drawing/2014/main" id="{58C79334-FF76-1439-F66B-0ED809840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279" y="1827335"/>
            <a:ext cx="3571875" cy="2333625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23EC0005-E519-D06B-7E27-EF43E0D9C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035" y="4466125"/>
            <a:ext cx="3552825" cy="2181225"/>
          </a:xfrm>
          <a:prstGeom prst="rect">
            <a:avLst/>
          </a:prstGeom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B70CE256-9D91-BD6F-BCDB-7BA9458F92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279" y="4504225"/>
            <a:ext cx="35909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77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0397F-1548-A7FC-2B57-08C3DA20B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B638560-AFF2-447A-613B-41DB6C150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E0D862BD-02D3-B6DB-42C5-4A548234377C}"/>
              </a:ext>
            </a:extLst>
          </p:cNvPr>
          <p:cNvSpPr txBox="1"/>
          <p:nvPr/>
        </p:nvSpPr>
        <p:spPr>
          <a:xfrm>
            <a:off x="452582" y="781980"/>
            <a:ext cx="10991273" cy="83099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Elemen-Elemen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SIA : 9.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Rekomendasi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untuk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Rencana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Mitigasi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yang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Sesuai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dengan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Budaya</a:t>
            </a:r>
            <a:endParaRPr lang="en-ID" sz="24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FCF5E13C-680F-6E18-2DA3-B92190D95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608041"/>
            <a:ext cx="10924735" cy="515589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28905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96A30-A6D1-550C-039B-A8C0F04A8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7087408-49B2-EDA4-AC08-3FEA673B4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38B0DB27-E927-D4AF-69F5-92021ED28166}"/>
              </a:ext>
            </a:extLst>
          </p:cNvPr>
          <p:cNvSpPr txBox="1"/>
          <p:nvPr/>
        </p:nvSpPr>
        <p:spPr>
          <a:xfrm>
            <a:off x="212436" y="873343"/>
            <a:ext cx="11850255" cy="83099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Elemen-Elemen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SIA : 10.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Rekomendasi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untuk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Kebutuhan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Sumber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Daya dan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Pengaturan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Kelembagaan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yang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Sesuai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dengan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Budaya</a:t>
            </a:r>
            <a:endParaRPr lang="en-ID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CE2C31CF-AE2A-BA7A-51C1-70DED4C77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9" y="1967258"/>
            <a:ext cx="11799451" cy="458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47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B1527-2FC7-E82F-67AD-8F44E1923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1896D96-EC18-7D5B-1951-6146199E4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980EF530-ADE3-65B8-1136-76C5D3E37013}"/>
              </a:ext>
            </a:extLst>
          </p:cNvPr>
          <p:cNvSpPr txBox="1"/>
          <p:nvPr/>
        </p:nvSpPr>
        <p:spPr>
          <a:xfrm>
            <a:off x="438727" y="882272"/>
            <a:ext cx="11314545" cy="95410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Elemen-Elemen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SIA :  11.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Identifikasi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Indikator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yang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Sesuai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dengan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Budaya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Untuk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Memantau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Kegiatan</a:t>
            </a:r>
            <a:r>
              <a:rPr lang="en-ID" sz="28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28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Proyek</a:t>
            </a:r>
            <a:endParaRPr lang="en-ID" sz="28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AAF6E04A-595D-A0F5-3C7B-922760DAF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7" y="2144423"/>
            <a:ext cx="1149667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00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F7B7A-ABDB-3AAD-D5AB-5B887165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4202E66-8ACD-5688-9762-5D05687A6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07C8BDA8-D30D-5837-0A9A-56C113171C69}"/>
              </a:ext>
            </a:extLst>
          </p:cNvPr>
          <p:cNvSpPr txBox="1"/>
          <p:nvPr/>
        </p:nvSpPr>
        <p:spPr>
          <a:xfrm>
            <a:off x="265391" y="820718"/>
            <a:ext cx="11834245" cy="83099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Contoh:Beberapa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Dampak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Sosial </a:t>
            </a:r>
            <a:r>
              <a:rPr lang="en-ID" sz="24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terhadap</a:t>
            </a:r>
            <a:r>
              <a:rPr lang="en-ID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Masyarakat / Masyarakat Adat (MA)</a:t>
            </a:r>
            <a:endParaRPr lang="en-ID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F408C007-2FF1-89FB-E6A2-01CFD8EF5992}"/>
              </a:ext>
            </a:extLst>
          </p:cNvPr>
          <p:cNvSpPr txBox="1"/>
          <p:nvPr/>
        </p:nvSpPr>
        <p:spPr>
          <a:xfrm>
            <a:off x="256155" y="1729903"/>
            <a:ext cx="11834245" cy="507831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Cara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hidup</a:t>
            </a:r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masyarakat</a:t>
            </a:r>
            <a:r>
              <a:rPr lang="en-ID" dirty="0"/>
              <a:t>: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, </a:t>
            </a:r>
            <a:r>
              <a:rPr lang="en-ID" dirty="0" err="1"/>
              <a:t>bekerja</a:t>
            </a:r>
            <a:r>
              <a:rPr lang="en-ID" dirty="0"/>
              <a:t>, </a:t>
            </a:r>
            <a:r>
              <a:rPr lang="en-ID" dirty="0" err="1"/>
              <a:t>bermain</a:t>
            </a:r>
            <a:r>
              <a:rPr lang="en-ID" dirty="0"/>
              <a:t>, dan </a:t>
            </a:r>
            <a:r>
              <a:rPr lang="en-ID" dirty="0" err="1"/>
              <a:t>berinteraksi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lain </a:t>
            </a:r>
            <a:r>
              <a:rPr lang="en-ID" dirty="0" err="1"/>
              <a:t>sehari-hari</a:t>
            </a:r>
            <a:r>
              <a:rPr lang="en-ID" dirty="0"/>
              <a:t>;</a:t>
            </a:r>
          </a:p>
          <a:p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bagaimana</a:t>
            </a:r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mereka</a:t>
            </a:r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dirty="0" err="1"/>
              <a:t>memandang</a:t>
            </a:r>
            <a:r>
              <a:rPr lang="en-ID" dirty="0"/>
              <a:t> air, </a:t>
            </a:r>
            <a:r>
              <a:rPr lang="en-ID" dirty="0" err="1"/>
              <a:t>tanah</a:t>
            </a:r>
            <a:r>
              <a:rPr lang="en-ID" dirty="0"/>
              <a:t>, dan </a:t>
            </a:r>
            <a:r>
              <a:rPr lang="en-ID" dirty="0" err="1"/>
              <a:t>udara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elemen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 yang </a:t>
            </a:r>
            <a:r>
              <a:rPr lang="en-ID" dirty="0" err="1"/>
              <a:t>bernilai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mereka</a:t>
            </a:r>
            <a:endParaRPr lang="en-ID" dirty="0"/>
          </a:p>
          <a:p>
            <a:endParaRPr lang="en-ID" dirty="0"/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Budaya</a:t>
            </a:r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mereka</a:t>
            </a:r>
            <a:r>
              <a:rPr lang="en-ID" dirty="0"/>
              <a:t>: </a:t>
            </a:r>
            <a:r>
              <a:rPr lang="en-ID" dirty="0" err="1"/>
              <a:t>Kepercayaan</a:t>
            </a:r>
            <a:r>
              <a:rPr lang="en-ID" dirty="0"/>
              <a:t>, </a:t>
            </a:r>
            <a:r>
              <a:rPr lang="en-ID" dirty="0" err="1"/>
              <a:t>adat</a:t>
            </a:r>
            <a:r>
              <a:rPr lang="en-ID" dirty="0"/>
              <a:t> </a:t>
            </a:r>
            <a:r>
              <a:rPr lang="en-ID" dirty="0" err="1"/>
              <a:t>istiadat</a:t>
            </a:r>
            <a:r>
              <a:rPr lang="en-ID" dirty="0"/>
              <a:t>, </a:t>
            </a:r>
            <a:r>
              <a:rPr lang="en-ID" dirty="0" err="1"/>
              <a:t>nilai-nilai</a:t>
            </a:r>
            <a:r>
              <a:rPr lang="en-ID" dirty="0"/>
              <a:t>, dan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dialek</a:t>
            </a:r>
            <a:r>
              <a:rPr lang="en-ID" dirty="0"/>
              <a:t> yang </a:t>
            </a:r>
            <a:r>
              <a:rPr lang="en-ID" dirty="0" err="1"/>
              <a:t>sama</a:t>
            </a:r>
            <a:endParaRPr lang="en-ID" dirty="0"/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Komunitas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: </a:t>
            </a:r>
            <a:r>
              <a:rPr lang="en-ID" dirty="0" err="1"/>
              <a:t>Kohesi</a:t>
            </a:r>
            <a:r>
              <a:rPr lang="en-ID" dirty="0"/>
              <a:t>, </a:t>
            </a:r>
            <a:r>
              <a:rPr lang="en-ID" dirty="0" err="1"/>
              <a:t>stabilitas</a:t>
            </a:r>
            <a:r>
              <a:rPr lang="en-ID" dirty="0"/>
              <a:t>, </a:t>
            </a:r>
            <a:r>
              <a:rPr lang="en-ID" dirty="0" err="1"/>
              <a:t>karakter</a:t>
            </a:r>
            <a:r>
              <a:rPr lang="en-ID" dirty="0"/>
              <a:t>, </a:t>
            </a:r>
            <a:r>
              <a:rPr lang="en-ID" dirty="0" err="1"/>
              <a:t>layanan</a:t>
            </a:r>
            <a:r>
              <a:rPr lang="en-ID" dirty="0"/>
              <a:t>, dan </a:t>
            </a:r>
            <a:r>
              <a:rPr lang="en-ID" dirty="0" err="1"/>
              <a:t>fasilitasnya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Sistem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politik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kelembagaan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: </a:t>
            </a:r>
            <a:r>
              <a:rPr lang="en-ID" dirty="0" err="1"/>
              <a:t>Sejauh</a:t>
            </a:r>
            <a:r>
              <a:rPr lang="en-ID" dirty="0"/>
              <a:t> mana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berpartisipasi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pengambilan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yang </a:t>
            </a:r>
            <a:r>
              <a:rPr lang="en-ID" dirty="0" err="1"/>
              <a:t>memengaruhi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, </a:t>
            </a:r>
            <a:r>
              <a:rPr lang="en-ID" dirty="0" err="1"/>
              <a:t>tingkat</a:t>
            </a:r>
            <a:r>
              <a:rPr lang="en-ID" dirty="0"/>
              <a:t> </a:t>
            </a:r>
            <a:r>
              <a:rPr lang="en-ID" dirty="0" err="1"/>
              <a:t>demokratisasi</a:t>
            </a:r>
            <a:r>
              <a:rPr lang="en-ID" dirty="0"/>
              <a:t> yang </a:t>
            </a:r>
            <a:r>
              <a:rPr lang="en-ID" dirty="0" err="1"/>
              <a:t>terjadi</a:t>
            </a:r>
            <a:r>
              <a:rPr lang="en-ID" dirty="0"/>
              <a:t>, dan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yang </a:t>
            </a:r>
            <a:r>
              <a:rPr lang="en-ID" dirty="0" err="1"/>
              <a:t>disediakan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: </a:t>
            </a:r>
            <a:r>
              <a:rPr lang="en-ID" dirty="0" err="1"/>
              <a:t>Kualitas</a:t>
            </a:r>
            <a:r>
              <a:rPr lang="en-ID" dirty="0"/>
              <a:t> </a:t>
            </a:r>
            <a:r>
              <a:rPr lang="en-ID" dirty="0" err="1"/>
              <a:t>udara</a:t>
            </a:r>
            <a:r>
              <a:rPr lang="en-ID" dirty="0"/>
              <a:t> dan air yang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; </a:t>
            </a:r>
            <a:r>
              <a:rPr lang="en-ID" dirty="0" err="1"/>
              <a:t>ketersediaan</a:t>
            </a:r>
            <a:r>
              <a:rPr lang="en-ID" dirty="0"/>
              <a:t> dan </a:t>
            </a:r>
            <a:r>
              <a:rPr lang="en-ID" dirty="0" err="1"/>
              <a:t>kualitas</a:t>
            </a:r>
            <a:r>
              <a:rPr lang="en-ID" dirty="0"/>
              <a:t> </a:t>
            </a:r>
            <a:r>
              <a:rPr lang="en-ID" dirty="0" err="1"/>
              <a:t>makanan</a:t>
            </a:r>
            <a:r>
              <a:rPr lang="en-ID" dirty="0"/>
              <a:t> yang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makan</a:t>
            </a:r>
            <a:r>
              <a:rPr lang="en-ID" dirty="0"/>
              <a:t>; </a:t>
            </a:r>
            <a:r>
              <a:rPr lang="en-ID" dirty="0" err="1"/>
              <a:t>tingkat</a:t>
            </a:r>
            <a:r>
              <a:rPr lang="en-ID" dirty="0"/>
              <a:t> </a:t>
            </a:r>
            <a:r>
              <a:rPr lang="en-ID" dirty="0" err="1"/>
              <a:t>bahaya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risiko</a:t>
            </a:r>
            <a:r>
              <a:rPr lang="en-ID" dirty="0"/>
              <a:t>, </a:t>
            </a:r>
            <a:r>
              <a:rPr lang="en-ID" dirty="0" err="1"/>
              <a:t>debu</a:t>
            </a:r>
            <a:r>
              <a:rPr lang="en-ID" dirty="0"/>
              <a:t> dan </a:t>
            </a:r>
            <a:r>
              <a:rPr lang="en-ID" dirty="0" err="1"/>
              <a:t>kebisingan</a:t>
            </a:r>
            <a:r>
              <a:rPr lang="en-ID" dirty="0"/>
              <a:t> yang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alami</a:t>
            </a:r>
            <a:r>
              <a:rPr lang="en-ID" dirty="0"/>
              <a:t>; </a:t>
            </a:r>
            <a:r>
              <a:rPr lang="en-ID" dirty="0" err="1"/>
              <a:t>kecukupan</a:t>
            </a:r>
            <a:r>
              <a:rPr lang="en-ID" dirty="0"/>
              <a:t> </a:t>
            </a:r>
            <a:r>
              <a:rPr lang="en-ID" dirty="0" err="1"/>
              <a:t>sanitasi</a:t>
            </a:r>
            <a:r>
              <a:rPr lang="en-ID" dirty="0"/>
              <a:t>, </a:t>
            </a:r>
            <a:r>
              <a:rPr lang="en-ID" dirty="0" err="1"/>
              <a:t>keamanan</a:t>
            </a:r>
            <a:r>
              <a:rPr lang="en-ID" dirty="0"/>
              <a:t> </a:t>
            </a:r>
            <a:r>
              <a:rPr lang="en-ID" dirty="0" err="1"/>
              <a:t>fisik</a:t>
            </a:r>
            <a:r>
              <a:rPr lang="en-ID" dirty="0"/>
              <a:t>, dan </a:t>
            </a:r>
            <a:r>
              <a:rPr lang="en-ID" dirty="0" err="1"/>
              <a:t>akses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/>
              <a:t>Kesehatan dan </a:t>
            </a:r>
            <a:r>
              <a:rPr lang="en-ID" dirty="0" err="1"/>
              <a:t>kesejahteraan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: Kesehatan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keadaan</a:t>
            </a:r>
            <a:r>
              <a:rPr lang="en-ID" dirty="0"/>
              <a:t> </a:t>
            </a:r>
            <a:r>
              <a:rPr lang="en-ID" dirty="0" err="1"/>
              <a:t>sejahtera</a:t>
            </a:r>
            <a:r>
              <a:rPr lang="en-ID" dirty="0"/>
              <a:t> </a:t>
            </a:r>
            <a:r>
              <a:rPr lang="en-ID" dirty="0" err="1"/>
              <a:t>fisik</a:t>
            </a:r>
            <a:r>
              <a:rPr lang="en-ID" dirty="0"/>
              <a:t>, mental, </a:t>
            </a:r>
            <a:r>
              <a:rPr lang="en-ID" dirty="0" err="1"/>
              <a:t>sosial</a:t>
            </a:r>
            <a:r>
              <a:rPr lang="en-ID" dirty="0"/>
              <a:t>, dan spiritual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utuh</a:t>
            </a:r>
            <a:r>
              <a:rPr lang="en-ID" dirty="0"/>
              <a:t> dan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ketiadaan</a:t>
            </a:r>
            <a:r>
              <a:rPr lang="en-ID" dirty="0"/>
              <a:t> </a:t>
            </a:r>
            <a:r>
              <a:rPr lang="en-ID" dirty="0" err="1"/>
              <a:t>penyakit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kelemahan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/>
              <a:t>Hak-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dan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: </a:t>
            </a:r>
            <a:r>
              <a:rPr lang="en-ID" dirty="0" err="1"/>
              <a:t>Khususnya</a:t>
            </a:r>
            <a:r>
              <a:rPr lang="en-ID" dirty="0"/>
              <a:t> </a:t>
            </a:r>
            <a:r>
              <a:rPr lang="en-ID" dirty="0" err="1"/>
              <a:t>apakah</a:t>
            </a:r>
            <a:r>
              <a:rPr lang="en-ID" dirty="0"/>
              <a:t> orang </a:t>
            </a:r>
            <a:r>
              <a:rPr lang="en-ID" dirty="0" err="1"/>
              <a:t>terkena</a:t>
            </a:r>
            <a:r>
              <a:rPr lang="en-ID" dirty="0"/>
              <a:t> </a:t>
            </a:r>
            <a:r>
              <a:rPr lang="en-ID" dirty="0" err="1"/>
              <a:t>dampak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mengalami</a:t>
            </a:r>
            <a:r>
              <a:rPr lang="en-ID" dirty="0"/>
              <a:t> </a:t>
            </a:r>
            <a:r>
              <a:rPr lang="en-ID" dirty="0" err="1"/>
              <a:t>kerugian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yang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pelanggaran</a:t>
            </a:r>
            <a:r>
              <a:rPr lang="en-ID" dirty="0"/>
              <a:t> </a:t>
            </a:r>
            <a:r>
              <a:rPr lang="en-ID" dirty="0" err="1"/>
              <a:t>hak-hak</a:t>
            </a:r>
            <a:r>
              <a:rPr lang="en-ID" dirty="0"/>
              <a:t> </a:t>
            </a:r>
            <a:r>
              <a:rPr lang="en-ID" dirty="0" err="1"/>
              <a:t>sipil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Ketakutan</a:t>
            </a:r>
            <a:r>
              <a:rPr lang="en-ID" dirty="0"/>
              <a:t> dan </a:t>
            </a:r>
            <a:r>
              <a:rPr lang="en-ID" dirty="0" err="1"/>
              <a:t>aspirasi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: </a:t>
            </a:r>
            <a:r>
              <a:rPr lang="en-ID" dirty="0" err="1"/>
              <a:t>Persepsi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keamanan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, </a:t>
            </a:r>
            <a:r>
              <a:rPr lang="en-ID" dirty="0" err="1"/>
              <a:t>ketakutan</a:t>
            </a:r>
            <a:r>
              <a:rPr lang="en-ID" dirty="0"/>
              <a:t>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mereka</a:t>
            </a:r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tentang</a:t>
            </a:r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 masa </a:t>
            </a:r>
            <a:r>
              <a:rPr lang="en-ID" dirty="0" err="1"/>
              <a:t>depan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, dan </a:t>
            </a:r>
            <a:r>
              <a:rPr lang="en-ID" dirty="0" err="1"/>
              <a:t>aspirasi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masa </a:t>
            </a:r>
            <a:r>
              <a:rPr lang="en-ID" dirty="0" err="1"/>
              <a:t>depan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dan masa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depan</a:t>
            </a:r>
            <a:r>
              <a:rPr lang="en-ID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75000"/>
                  </a:schemeClr>
                </a:solidFill>
              </a:rPr>
              <a:t>anak-anak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4851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CF60E-7AE4-4B2F-8561-12F6DB871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93FD20A-6DAB-6D70-5339-EAF68BB6E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7FE6B63C-BF62-FEB2-AB8A-C2567C113AD3}"/>
              </a:ext>
            </a:extLst>
          </p:cNvPr>
          <p:cNvSpPr txBox="1"/>
          <p:nvPr/>
        </p:nvSpPr>
        <p:spPr>
          <a:xfrm>
            <a:off x="766618" y="3035151"/>
            <a:ext cx="113514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5400" b="1" dirty="0" err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Pengumpulan</a:t>
            </a:r>
            <a:r>
              <a:rPr lang="en-ID" sz="5400" b="1" dirty="0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dan </a:t>
            </a:r>
            <a:r>
              <a:rPr lang="en-ID" sz="5400" b="1" dirty="0" err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Analisis</a:t>
            </a:r>
            <a:r>
              <a:rPr lang="en-ID" sz="5400" b="1" dirty="0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Data</a:t>
            </a:r>
            <a:endParaRPr lang="en-ID" sz="5400" dirty="0">
              <a:solidFill>
                <a:schemeClr val="accent5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715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86749-8702-A2AD-8436-52FFE4EA3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6E58AEA-3A4D-3CF5-6AD0-181AC398D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008D18FC-1FD3-1641-347E-2F7AD9AF6048}"/>
              </a:ext>
            </a:extLst>
          </p:cNvPr>
          <p:cNvSpPr txBox="1"/>
          <p:nvPr/>
        </p:nvSpPr>
        <p:spPr>
          <a:xfrm>
            <a:off x="337128" y="860761"/>
            <a:ext cx="6142182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36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Pengumpulan</a:t>
            </a:r>
            <a:r>
              <a:rPr lang="en-ID" sz="36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Data Baseline</a:t>
            </a:r>
            <a:endParaRPr lang="en-ID" sz="36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EF9E5DDE-47F4-AFDA-8B65-E26FF1ADEB21}"/>
              </a:ext>
            </a:extLst>
          </p:cNvPr>
          <p:cNvSpPr txBox="1"/>
          <p:nvPr/>
        </p:nvSpPr>
        <p:spPr>
          <a:xfrm>
            <a:off x="1879600" y="2147608"/>
            <a:ext cx="10016836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Mengumpulkan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data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dasar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tentang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masyarakat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yang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terkena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dampak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proyek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untuk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memahami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kondisi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"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tanpa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4">
                    <a:lumMod val="50000"/>
                  </a:schemeClr>
                </a:solidFill>
              </a:rPr>
              <a:t>proyek</a:t>
            </a:r>
            <a:r>
              <a:rPr lang="en-ID" dirty="0">
                <a:solidFill>
                  <a:schemeClr val="accent4">
                    <a:lumMod val="50000"/>
                  </a:schemeClr>
                </a:solidFill>
              </a:rPr>
              <a:t>".</a:t>
            </a: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24B1E322-774D-40AA-DA62-37CC24019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039" y="2990964"/>
            <a:ext cx="3371850" cy="1704975"/>
          </a:xfrm>
          <a:prstGeom prst="rect">
            <a:avLst/>
          </a:prstGeom>
        </p:spPr>
      </p:pic>
      <p:pic>
        <p:nvPicPr>
          <p:cNvPr id="9" name="Gambar 8">
            <a:extLst>
              <a:ext uri="{FF2B5EF4-FFF2-40B4-BE49-F238E27FC236}">
                <a16:creationId xmlns:a16="http://schemas.microsoft.com/office/drawing/2014/main" id="{E91F86E5-B03F-68FE-DAF7-16CAA763C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794" y="2990963"/>
            <a:ext cx="3295650" cy="1704975"/>
          </a:xfrm>
          <a:prstGeom prst="rect">
            <a:avLst/>
          </a:prstGeom>
        </p:spPr>
      </p:pic>
      <p:pic>
        <p:nvPicPr>
          <p:cNvPr id="11" name="Gambar 10">
            <a:extLst>
              <a:ext uri="{FF2B5EF4-FFF2-40B4-BE49-F238E27FC236}">
                <a16:creationId xmlns:a16="http://schemas.microsoft.com/office/drawing/2014/main" id="{F4E0F2D6-C43C-C58E-9162-CE24AA4715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664" y="4892964"/>
            <a:ext cx="3324225" cy="1819275"/>
          </a:xfrm>
          <a:prstGeom prst="rect">
            <a:avLst/>
          </a:prstGeom>
        </p:spPr>
      </p:pic>
      <p:pic>
        <p:nvPicPr>
          <p:cNvPr id="13" name="Gambar 12">
            <a:extLst>
              <a:ext uri="{FF2B5EF4-FFF2-40B4-BE49-F238E27FC236}">
                <a16:creationId xmlns:a16="http://schemas.microsoft.com/office/drawing/2014/main" id="{5648BD28-B3E3-2C10-1410-C6FE38C1D1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0794" y="4892962"/>
            <a:ext cx="3324225" cy="1790700"/>
          </a:xfrm>
          <a:prstGeom prst="rect">
            <a:avLst/>
          </a:prstGeom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5361A222-E818-758C-B47A-7057B6736B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7332" y="3052731"/>
            <a:ext cx="2810500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64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F6EF5-0554-1D9D-0D94-1DFD7BC91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1562260-C105-1DDD-A314-8C2D87369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id="{1F3BB3BD-8073-2B05-4475-9FDC47051997}"/>
              </a:ext>
            </a:extLst>
          </p:cNvPr>
          <p:cNvSpPr/>
          <p:nvPr/>
        </p:nvSpPr>
        <p:spPr>
          <a:xfrm>
            <a:off x="480292" y="1661238"/>
            <a:ext cx="8056804" cy="4805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Dokumen</a:t>
            </a: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 Feasibility Study/Studi Kelayakan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Dokumen</a:t>
            </a: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 Detail Engineering Design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Rencana</a:t>
            </a: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 Pembangunan Jangka Menengah Daerah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Rencana</a:t>
            </a: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 Kerja Pembangunan Daerah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Kajian Lingkungan Hidup Strategis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Rencana Tata Ruang Wilayah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Rencana Detail Tata Ruang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Kabupaten/Kota Dalam Angka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Kecamatan Dalam Angka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Peta Administrasi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Peta Kepemilikan Tanah</a:t>
            </a:r>
          </a:p>
          <a:p>
            <a:pPr marL="228594" indent="-228594" algn="just" defTabSz="1219170">
              <a:lnSpc>
                <a:spcPct val="107000"/>
              </a:lnSpc>
              <a:buClr>
                <a:srgbClr val="1FB299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2400" kern="0" dirty="0">
                <a:latin typeface="+mj-lt"/>
                <a:ea typeface="MS Mincho"/>
                <a:cs typeface="Times New Roman" panose="02020603050405020304" pitchFamily="18" charset="0"/>
                <a:sym typeface="Arial"/>
              </a:rPr>
              <a:t>Peta Penggunaan Lahan</a:t>
            </a:r>
          </a:p>
        </p:txBody>
      </p:sp>
      <p:sp>
        <p:nvSpPr>
          <p:cNvPr id="4" name="Google Shape;731;p29">
            <a:extLst>
              <a:ext uri="{FF2B5EF4-FFF2-40B4-BE49-F238E27FC236}">
                <a16:creationId xmlns:a16="http://schemas.microsoft.com/office/drawing/2014/main" id="{D21C3FF6-CC20-81D9-C43F-8D40CB0AEC7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flipH="1">
            <a:off x="480292" y="715634"/>
            <a:ext cx="5925695" cy="602958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Kebutuhan Data Sekunder</a:t>
            </a: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15C38D06-F624-659F-E868-99CC33E33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840" y="1966366"/>
            <a:ext cx="3983753" cy="38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79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8F02C-DBF1-1A03-7694-C809527D7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D6B903D6-AD8B-B7C2-0FF2-7392B6B62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96036AF9-2FEA-5DCA-B9E4-F57C4DC6B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1500" y="4025643"/>
            <a:ext cx="2810500" cy="2682472"/>
          </a:xfrm>
          <a:prstGeom prst="rect">
            <a:avLst/>
          </a:prstGeom>
        </p:spPr>
      </p:pic>
      <p:sp>
        <p:nvSpPr>
          <p:cNvPr id="4" name="Google Shape;5229;p39">
            <a:extLst>
              <a:ext uri="{FF2B5EF4-FFF2-40B4-BE49-F238E27FC236}">
                <a16:creationId xmlns:a16="http://schemas.microsoft.com/office/drawing/2014/main" id="{354A7134-FB82-7429-ECF8-439746ABA465}"/>
              </a:ext>
            </a:extLst>
          </p:cNvPr>
          <p:cNvSpPr txBox="1"/>
          <p:nvPr/>
        </p:nvSpPr>
        <p:spPr>
          <a:xfrm>
            <a:off x="369277" y="1514197"/>
            <a:ext cx="11554868" cy="519391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 defTabSz="121917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en-ID" sz="2500" kern="0" dirty="0">
                <a:solidFill>
                  <a:schemeClr val="accent6">
                    <a:lumMod val="75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Identifikasi</a:t>
            </a:r>
            <a:r>
              <a:rPr lang="en-ID" sz="2500" kern="0" dirty="0"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pihak-pihak yang terkena dampak, </a:t>
            </a:r>
            <a:r>
              <a:rPr lang="en-ID" sz="2500" kern="0" dirty="0" err="1"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jumlah</a:t>
            </a:r>
            <a:r>
              <a:rPr lang="en-ID" sz="2500" kern="0" dirty="0"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anggota</a:t>
            </a:r>
            <a:r>
              <a:rPr lang="en-ID" sz="2500" kern="0" dirty="0"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chemeClr val="bg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keluarga</a:t>
            </a:r>
            <a:r>
              <a:rPr lang="en-ID" sz="2500" kern="0" dirty="0">
                <a:solidFill>
                  <a:schemeClr val="bg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</a:t>
            </a:r>
            <a:r>
              <a:rPr lang="en-ID" sz="2500" kern="0" dirty="0"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dan </a:t>
            </a:r>
            <a:r>
              <a:rPr lang="en-ID" sz="2500" kern="0" dirty="0">
                <a:solidFill>
                  <a:schemeClr val="accent6">
                    <a:lumMod val="75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nama;</a:t>
            </a:r>
          </a:p>
          <a:p>
            <a:pPr marL="342900" indent="-342900" defTabSz="121917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en-ID" sz="2500" kern="0" dirty="0" err="1">
                <a:solidFill>
                  <a:schemeClr val="accent6">
                    <a:lumMod val="75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Identifikasi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kepemilikan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tanah dan penguasaan tanah,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bangunan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</a:t>
            </a:r>
            <a:r>
              <a:rPr lang="en-ID" sz="2500" kern="0" dirty="0" err="1">
                <a:solidFill>
                  <a:schemeClr val="bg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tanaman</a:t>
            </a:r>
            <a:r>
              <a:rPr lang="en-ID" sz="2500" kern="0" dirty="0">
                <a:solidFill>
                  <a:schemeClr val="bg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>
                <a:solidFill>
                  <a:schemeClr val="accent6">
                    <a:lumMod val="75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dan/atau </a:t>
            </a:r>
            <a:r>
              <a:rPr lang="en-ID" sz="2500" kern="0" dirty="0" err="1">
                <a:solidFill>
                  <a:schemeClr val="bg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benda</a:t>
            </a:r>
            <a:r>
              <a:rPr lang="en-ID" sz="2500" kern="0" dirty="0">
                <a:solidFill>
                  <a:schemeClr val="bg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ya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ng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berhubungan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dengan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tanah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;</a:t>
            </a:r>
          </a:p>
          <a:p>
            <a:pPr marL="342900" indent="-342900" defTabSz="121917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en-ID" sz="2500" kern="0" dirty="0"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Bukti </a:t>
            </a:r>
            <a:r>
              <a:rPr lang="en-ID" sz="2500" kern="0" dirty="0" err="1"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hu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nian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dan / atau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kepemilikan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tanah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serta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identifikasi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dampak pada tanah,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bangunan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tanaman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aset lain yang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berkaitan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dengan tanah,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serta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semua atau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bagian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dari aset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lainnya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;</a:t>
            </a:r>
          </a:p>
          <a:p>
            <a:pPr marL="342900" indent="-342900" defTabSz="121917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Lokasi tanah,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luas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lahan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dan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nomor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identifikasi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tanah, status tanah dan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dokumen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jenis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penggunaan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dan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pemanfaatan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lahan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;</a:t>
            </a:r>
          </a:p>
          <a:p>
            <a:pPr marL="342900" indent="-342900" defTabSz="121917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Identifikasi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ruang di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atas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dan di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bawah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lahan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yang terkena dampak /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hilang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jika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ada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;</a:t>
            </a:r>
          </a:p>
          <a:p>
            <a:pPr marL="342900" indent="-342900" defTabSz="121917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Identifikasi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kerugian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ekonomi,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seperti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hilangnya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pendapatan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bisnis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pekerjaan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peralihan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profesi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,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biaya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 </a:t>
            </a:r>
            <a:r>
              <a:rPr lang="en-ID" sz="2500" kern="0" dirty="0" err="1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pemindahan</a:t>
            </a:r>
            <a:r>
              <a:rPr lang="en-ID" sz="2500" kern="0" dirty="0">
                <a:solidFill>
                  <a:srgbClr val="455A64"/>
                </a:solidFill>
                <a:latin typeface="+mj-lt"/>
                <a:ea typeface="Segoe UI Black" panose="020B0A02040204020203" pitchFamily="34" charset="0"/>
                <a:cs typeface="Times New Roman" panose="02020603050405020304" pitchFamily="18" charset="0"/>
                <a:sym typeface="Dosis ExtraLight"/>
              </a:rPr>
              <a:t>.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ID" sz="2500" kern="0" dirty="0">
              <a:solidFill>
                <a:srgbClr val="455A64"/>
              </a:solidFill>
              <a:latin typeface="+mj-lt"/>
              <a:ea typeface="Segoe UI Black" panose="020B0A02040204020203" pitchFamily="34" charset="0"/>
              <a:cs typeface="Times New Roman" panose="02020603050405020304" pitchFamily="18" charset="0"/>
              <a:sym typeface="Dosis ExtraLight"/>
            </a:endParaRP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ID" sz="2500" kern="0" dirty="0">
              <a:solidFill>
                <a:srgbClr val="455A64"/>
              </a:solidFill>
              <a:latin typeface="+mj-lt"/>
              <a:ea typeface="Segoe UI Black" panose="020B0A02040204020203" pitchFamily="34" charset="0"/>
              <a:cs typeface="Times New Roman" panose="02020603050405020304" pitchFamily="18" charset="0"/>
              <a:sym typeface="Dosis ExtraLight"/>
            </a:endParaRPr>
          </a:p>
        </p:txBody>
      </p:sp>
      <p:sp>
        <p:nvSpPr>
          <p:cNvPr id="5" name="Google Shape;5230;p39">
            <a:extLst>
              <a:ext uri="{FF2B5EF4-FFF2-40B4-BE49-F238E27FC236}">
                <a16:creationId xmlns:a16="http://schemas.microsoft.com/office/drawing/2014/main" id="{3730865D-BA75-EA42-4783-03340C464E5C}"/>
              </a:ext>
            </a:extLst>
          </p:cNvPr>
          <p:cNvSpPr txBox="1">
            <a:spLocks/>
          </p:cNvSpPr>
          <p:nvPr/>
        </p:nvSpPr>
        <p:spPr>
          <a:xfrm>
            <a:off x="369277" y="639946"/>
            <a:ext cx="5783571" cy="6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Staatliches"/>
              <a:buNone/>
              <a:defRPr sz="64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defTabSz="914400"/>
            <a:r>
              <a:rPr lang="en-ID" sz="3200" kern="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Kebutuhan</a:t>
            </a:r>
            <a:r>
              <a:rPr lang="en-ID" sz="3200" kern="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Data Drimer</a:t>
            </a:r>
          </a:p>
        </p:txBody>
      </p:sp>
    </p:spTree>
    <p:extLst>
      <p:ext uri="{BB962C8B-B14F-4D97-AF65-F5344CB8AC3E}">
        <p14:creationId xmlns:p14="http://schemas.microsoft.com/office/powerpoint/2010/main" val="48993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226CD-88D3-08B5-F93B-9CB3B8F9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6ED15E4-BA8F-4406-C477-E3AFDE76F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4D08F9DF-AAFD-F893-06C1-D28A46C49676}"/>
              </a:ext>
            </a:extLst>
          </p:cNvPr>
          <p:cNvSpPr txBox="1"/>
          <p:nvPr/>
        </p:nvSpPr>
        <p:spPr>
          <a:xfrm>
            <a:off x="411019" y="753054"/>
            <a:ext cx="6142182" cy="144655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ID" sz="4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Metode </a:t>
            </a:r>
            <a:r>
              <a:rPr lang="en-ID" sz="4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Pengumpulan</a:t>
            </a:r>
            <a:r>
              <a:rPr lang="en-ID" sz="4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Data</a:t>
            </a:r>
            <a:endParaRPr lang="en-ID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799BCE0E-785F-F4B9-B242-AC43D18BAC99}"/>
              </a:ext>
            </a:extLst>
          </p:cNvPr>
          <p:cNvSpPr txBox="1"/>
          <p:nvPr/>
        </p:nvSpPr>
        <p:spPr>
          <a:xfrm>
            <a:off x="290946" y="2904070"/>
            <a:ext cx="3191164" cy="3200876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b="1" dirty="0"/>
              <a:t>1. Metode </a:t>
            </a:r>
            <a:r>
              <a:rPr lang="en-ID" sz="2400" b="1" dirty="0" err="1"/>
              <a:t>Kuantitatif</a:t>
            </a:r>
            <a:endParaRPr lang="en-ID" sz="2400" b="1" dirty="0"/>
          </a:p>
          <a:p>
            <a:endParaRPr lang="en-ID" sz="2400" b="1" dirty="0"/>
          </a:p>
          <a:p>
            <a:r>
              <a:rPr lang="en-ID" sz="2200" dirty="0" err="1"/>
              <a:t>Survei</a:t>
            </a:r>
            <a:r>
              <a:rPr lang="en-ID" sz="2200" dirty="0"/>
              <a:t>, </a:t>
            </a:r>
            <a:r>
              <a:rPr lang="en-ID" sz="2200" dirty="0" err="1"/>
              <a:t>kuesioner</a:t>
            </a:r>
            <a:r>
              <a:rPr lang="en-ID" sz="2200" dirty="0"/>
              <a:t> </a:t>
            </a:r>
            <a:r>
              <a:rPr lang="en-ID" sz="2200" dirty="0" err="1"/>
              <a:t>dengan</a:t>
            </a:r>
            <a:r>
              <a:rPr lang="en-ID" sz="2200" dirty="0"/>
              <a:t> </a:t>
            </a:r>
            <a:r>
              <a:rPr lang="en-ID" sz="2200" dirty="0" err="1"/>
              <a:t>pertanyaan</a:t>
            </a:r>
            <a:r>
              <a:rPr lang="en-ID" sz="2200" dirty="0"/>
              <a:t> </a:t>
            </a:r>
            <a:r>
              <a:rPr lang="en-ID" sz="2200" dirty="0" err="1"/>
              <a:t>terbuka</a:t>
            </a:r>
            <a:r>
              <a:rPr lang="en-ID" sz="2200" dirty="0"/>
              <a:t> dan </a:t>
            </a:r>
            <a:r>
              <a:rPr lang="en-ID" sz="2200" dirty="0" err="1"/>
              <a:t>tertutup</a:t>
            </a:r>
            <a:r>
              <a:rPr lang="en-ID" sz="2200" dirty="0"/>
              <a:t>, </a:t>
            </a:r>
            <a:r>
              <a:rPr lang="en-ID" sz="2200" dirty="0" err="1"/>
              <a:t>serta</a:t>
            </a:r>
            <a:r>
              <a:rPr lang="en-ID" sz="2200" dirty="0"/>
              <a:t> </a:t>
            </a:r>
            <a:r>
              <a:rPr lang="en-ID" sz="2200" dirty="0" err="1"/>
              <a:t>analisis</a:t>
            </a:r>
            <a:r>
              <a:rPr lang="en-ID" sz="2200" dirty="0"/>
              <a:t> </a:t>
            </a:r>
            <a:r>
              <a:rPr lang="en-ID" sz="2200" dirty="0" err="1"/>
              <a:t>statistik</a:t>
            </a:r>
            <a:r>
              <a:rPr lang="en-ID" sz="2200" dirty="0"/>
              <a:t> </a:t>
            </a:r>
            <a:r>
              <a:rPr lang="en-ID" sz="2200" dirty="0" err="1"/>
              <a:t>untuk</a:t>
            </a:r>
            <a:r>
              <a:rPr lang="en-ID" sz="2200" dirty="0"/>
              <a:t> </a:t>
            </a:r>
            <a:r>
              <a:rPr lang="en-ID" sz="2200" dirty="0" err="1"/>
              <a:t>pemahaman</a:t>
            </a:r>
            <a:r>
              <a:rPr lang="en-ID" sz="2200" dirty="0"/>
              <a:t> </a:t>
            </a:r>
            <a:r>
              <a:rPr lang="en-ID" sz="2200" dirty="0" err="1"/>
              <a:t>luas</a:t>
            </a:r>
            <a:r>
              <a:rPr lang="en-ID" sz="2200" dirty="0"/>
              <a:t> </a:t>
            </a:r>
            <a:r>
              <a:rPr lang="en-ID" sz="2200" dirty="0" err="1"/>
              <a:t>tentang</a:t>
            </a:r>
            <a:r>
              <a:rPr lang="en-ID" sz="2200" dirty="0"/>
              <a:t> indicator </a:t>
            </a:r>
            <a:r>
              <a:rPr lang="en-ID" sz="2200" dirty="0" err="1"/>
              <a:t>indikator</a:t>
            </a:r>
            <a:r>
              <a:rPr lang="en-ID" sz="2200" dirty="0"/>
              <a:t>.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357A80CD-4061-232D-8DCE-4CFAE4113DBC}"/>
              </a:ext>
            </a:extLst>
          </p:cNvPr>
          <p:cNvSpPr txBox="1"/>
          <p:nvPr/>
        </p:nvSpPr>
        <p:spPr>
          <a:xfrm>
            <a:off x="3725718" y="2648444"/>
            <a:ext cx="3355107" cy="2677656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v-SE" sz="2400" b="1" dirty="0"/>
              <a:t>2. Metode Kualitatif</a:t>
            </a:r>
          </a:p>
          <a:p>
            <a:endParaRPr lang="sv-SE" sz="2400" b="1" dirty="0"/>
          </a:p>
          <a:p>
            <a:r>
              <a:rPr lang="sv-SE" sz="2400" dirty="0"/>
              <a:t>Wawancara, diskusi kelompok terarah, dan pendekatan partisipatif untuk wawasan mendalam.</a:t>
            </a:r>
            <a:endParaRPr lang="en-ID" sz="2400" dirty="0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CDACD8D2-2690-8890-7042-7F390027F60D}"/>
              </a:ext>
            </a:extLst>
          </p:cNvPr>
          <p:cNvSpPr txBox="1"/>
          <p:nvPr/>
        </p:nvSpPr>
        <p:spPr>
          <a:xfrm>
            <a:off x="7324434" y="2353493"/>
            <a:ext cx="3431309" cy="2308324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b="1" dirty="0"/>
              <a:t>3. </a:t>
            </a:r>
            <a:r>
              <a:rPr lang="en-ID" sz="2400" b="1" dirty="0" err="1"/>
              <a:t>Kombinasi</a:t>
            </a:r>
            <a:r>
              <a:rPr lang="en-ID" sz="2400" dirty="0"/>
              <a:t> </a:t>
            </a:r>
          </a:p>
          <a:p>
            <a:endParaRPr lang="en-ID" sz="2400" dirty="0"/>
          </a:p>
          <a:p>
            <a:r>
              <a:rPr lang="en-ID" sz="2400" dirty="0" err="1"/>
              <a:t>Pendekatan</a:t>
            </a:r>
            <a:r>
              <a:rPr lang="en-ID" sz="2400" dirty="0"/>
              <a:t> </a:t>
            </a:r>
            <a:r>
              <a:rPr lang="en-ID" sz="2400" dirty="0" err="1"/>
              <a:t>kuantitatif</a:t>
            </a:r>
            <a:r>
              <a:rPr lang="en-ID" sz="2400" dirty="0"/>
              <a:t> dan </a:t>
            </a:r>
            <a:r>
              <a:rPr lang="en-ID" sz="2400" dirty="0" err="1"/>
              <a:t>kualitatif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menganalisis</a:t>
            </a:r>
            <a:r>
              <a:rPr lang="en-ID" sz="2400" dirty="0"/>
              <a:t> </a:t>
            </a:r>
            <a:r>
              <a:rPr lang="en-ID" sz="2400" dirty="0" err="1"/>
              <a:t>isu-isu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komprehensif</a:t>
            </a:r>
            <a:r>
              <a:rPr lang="en-ID" sz="2400" dirty="0"/>
              <a:t>.</a:t>
            </a:r>
          </a:p>
        </p:txBody>
      </p:sp>
      <p:pic>
        <p:nvPicPr>
          <p:cNvPr id="11" name="Gambar 10">
            <a:extLst>
              <a:ext uri="{FF2B5EF4-FFF2-40B4-BE49-F238E27FC236}">
                <a16:creationId xmlns:a16="http://schemas.microsoft.com/office/drawing/2014/main" id="{730931F2-A960-5A23-0E65-99C3424B1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7550" y="4175528"/>
            <a:ext cx="2810500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4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4952-41EB-FF4C-C28A-00C840A9F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A41F728-84BC-30C7-939A-778645804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9163C49A-53DB-E49F-EBA2-98349AD71A4B}"/>
              </a:ext>
            </a:extLst>
          </p:cNvPr>
          <p:cNvSpPr txBox="1"/>
          <p:nvPr/>
        </p:nvSpPr>
        <p:spPr>
          <a:xfrm>
            <a:off x="521855" y="629852"/>
            <a:ext cx="6142182" cy="13234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ID" sz="40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Analisis</a:t>
            </a:r>
            <a:r>
              <a:rPr lang="en-ID" sz="40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40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Pemangku</a:t>
            </a:r>
            <a:r>
              <a:rPr lang="en-ID" sz="40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40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Kepentingan</a:t>
            </a:r>
            <a:endParaRPr lang="en-ID" sz="40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A8199436-1127-E4F3-4014-FC59089E8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2411444"/>
            <a:ext cx="10113818" cy="3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67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191BC-0D5F-FFF1-12D2-CAC752664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C3F9000-C5E6-747C-FD12-713364B9C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A88FEBEC-03FB-C383-1375-651BA4AF70DC}"/>
              </a:ext>
            </a:extLst>
          </p:cNvPr>
          <p:cNvSpPr txBox="1"/>
          <p:nvPr/>
        </p:nvSpPr>
        <p:spPr>
          <a:xfrm>
            <a:off x="512619" y="712980"/>
            <a:ext cx="6142182" cy="76944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ID" sz="4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Analisis</a:t>
            </a:r>
            <a:r>
              <a:rPr lang="en-ID" sz="44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44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Kerentanan</a:t>
            </a:r>
            <a:endParaRPr lang="en-ID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4AC7B68B-2978-ED94-099D-7221EE529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852" y="1775832"/>
            <a:ext cx="3333750" cy="214312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9" name="Gambar 8">
            <a:extLst>
              <a:ext uri="{FF2B5EF4-FFF2-40B4-BE49-F238E27FC236}">
                <a16:creationId xmlns:a16="http://schemas.microsoft.com/office/drawing/2014/main" id="{6BF7F9C8-4F1B-4AB5-F403-49E4EC0CD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818" y="1775832"/>
            <a:ext cx="3200400" cy="21240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1" name="Gambar 10">
            <a:extLst>
              <a:ext uri="{FF2B5EF4-FFF2-40B4-BE49-F238E27FC236}">
                <a16:creationId xmlns:a16="http://schemas.microsoft.com/office/drawing/2014/main" id="{4D4C3682-D672-B036-CFA3-4D4ED397FF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852" y="4145245"/>
            <a:ext cx="3333750" cy="180022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3" name="Gambar 12">
            <a:extLst>
              <a:ext uri="{FF2B5EF4-FFF2-40B4-BE49-F238E27FC236}">
                <a16:creationId xmlns:a16="http://schemas.microsoft.com/office/drawing/2014/main" id="{25174274-B14E-5331-43AF-09609F436F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3027" y="4145246"/>
            <a:ext cx="3271982" cy="180022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C660E4BB-AB35-DA8E-8397-75A596E710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468" y="3328407"/>
            <a:ext cx="4186959" cy="118110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16345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CA4B3-D614-279A-CBAA-09EDE93F1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17FB03E-3B56-BAC5-1C41-3B7F79F8C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A7A78C0-39A8-E32A-027E-74905A62CC24}"/>
              </a:ext>
            </a:extLst>
          </p:cNvPr>
          <p:cNvSpPr/>
          <p:nvPr/>
        </p:nvSpPr>
        <p:spPr>
          <a:xfrm>
            <a:off x="24908" y="2615707"/>
            <a:ext cx="1679332" cy="154305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SURVEI</a:t>
            </a:r>
            <a:endParaRPr lang="en-ID" dirty="0"/>
          </a:p>
        </p:txBody>
      </p:sp>
      <p:sp>
        <p:nvSpPr>
          <p:cNvPr id="5" name="Persegi Panjang 4">
            <a:extLst>
              <a:ext uri="{FF2B5EF4-FFF2-40B4-BE49-F238E27FC236}">
                <a16:creationId xmlns:a16="http://schemas.microsoft.com/office/drawing/2014/main" id="{F7B70C5B-BFDE-CB91-941B-CD154CC7735B}"/>
              </a:ext>
            </a:extLst>
          </p:cNvPr>
          <p:cNvSpPr/>
          <p:nvPr/>
        </p:nvSpPr>
        <p:spPr>
          <a:xfrm>
            <a:off x="2461850" y="818781"/>
            <a:ext cx="5798521" cy="1954092"/>
          </a:xfrm>
          <a:prstGeom prst="rect">
            <a:avLst/>
          </a:prstGeom>
          <a:solidFill>
            <a:srgbClr val="E9F1FD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/>
              <a:t>SURVEI SOSIAL EKONOMI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Mengidentifikasi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dampak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masa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lalu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, masa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kini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, dan masa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depan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;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Mendapatkan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dasar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tentang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demografi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,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karakteristik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sosial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ekonomi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,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dinamika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sosial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budaya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dari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orang-orang yang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terkena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dampak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rumah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tangga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yang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terkena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dampak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(AP/AH),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persepsi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aspirasi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/saran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tentang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proyek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pengadaan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tanah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pemukiman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kembali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. 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Sosial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ekonomi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AP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akan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dipilah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berdasarkan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jenis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kelamin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</a:p>
        </p:txBody>
      </p:sp>
      <p:sp>
        <p:nvSpPr>
          <p:cNvPr id="7" name="Persegi Panjang 6">
            <a:extLst>
              <a:ext uri="{FF2B5EF4-FFF2-40B4-BE49-F238E27FC236}">
                <a16:creationId xmlns:a16="http://schemas.microsoft.com/office/drawing/2014/main" id="{740AFFA6-F488-0CE2-5DB5-869646E3A12A}"/>
              </a:ext>
            </a:extLst>
          </p:cNvPr>
          <p:cNvSpPr/>
          <p:nvPr/>
        </p:nvSpPr>
        <p:spPr>
          <a:xfrm>
            <a:off x="2502874" y="2927286"/>
            <a:ext cx="5757497" cy="2246431"/>
          </a:xfrm>
          <a:prstGeom prst="rect">
            <a:avLst/>
          </a:prstGeom>
          <a:solidFill>
            <a:srgbClr val="E8EBFE"/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/>
              <a:t>SURVEI INVENTARISASI ASSET</a:t>
            </a:r>
          </a:p>
          <a:p>
            <a:pPr marL="273050" indent="-273050">
              <a:buFont typeface="+mj-lt"/>
              <a:buAutoNum type="arabicPeriod"/>
            </a:pPr>
            <a:r>
              <a:rPr lang="en-ID" sz="1400" dirty="0" err="1"/>
              <a:t>Mengukur</a:t>
            </a:r>
            <a:r>
              <a:rPr lang="en-ID" sz="1400" dirty="0"/>
              <a:t> dan </a:t>
            </a:r>
            <a:r>
              <a:rPr lang="en-ID" sz="1400" dirty="0" err="1"/>
              <a:t>mengidentifikasi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orang yang </a:t>
            </a:r>
            <a:r>
              <a:rPr lang="en-ID" sz="1400" dirty="0" err="1"/>
              <a:t>akan</a:t>
            </a:r>
            <a:r>
              <a:rPr lang="en-ID" sz="1400" dirty="0"/>
              <a:t> </a:t>
            </a:r>
            <a:r>
              <a:rPr lang="en-ID" sz="1400" dirty="0" err="1"/>
              <a:t>menjadi</a:t>
            </a:r>
            <a:r>
              <a:rPr lang="en-ID" sz="1400" dirty="0"/>
              <a:t> orang yang </a:t>
            </a:r>
            <a:r>
              <a:rPr lang="en-ID" sz="1400" dirty="0" err="1"/>
              <a:t>terlantar</a:t>
            </a:r>
            <a:r>
              <a:rPr lang="en-ID" sz="1400" dirty="0"/>
              <a:t> </a:t>
            </a:r>
            <a:r>
              <a:rPr lang="en-ID" sz="1400" dirty="0" err="1"/>
              <a:t>secara</a:t>
            </a:r>
            <a:r>
              <a:rPr lang="en-ID" sz="1400" dirty="0"/>
              <a:t> </a:t>
            </a:r>
            <a:r>
              <a:rPr lang="en-ID" sz="1400" dirty="0" err="1"/>
              <a:t>ekonomi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fisik</a:t>
            </a:r>
            <a:r>
              <a:rPr lang="en-ID" sz="1400" dirty="0"/>
              <a:t> </a:t>
            </a:r>
            <a:r>
              <a:rPr lang="en-ID" sz="1400" dirty="0" err="1"/>
              <a:t>akibat</a:t>
            </a:r>
            <a:r>
              <a:rPr lang="en-ID" sz="1400" dirty="0"/>
              <a:t> </a:t>
            </a:r>
            <a:r>
              <a:rPr lang="en-ID" sz="1400" dirty="0" err="1"/>
              <a:t>proyek</a:t>
            </a:r>
            <a:r>
              <a:rPr lang="en-ID" sz="1400" dirty="0"/>
              <a:t>, </a:t>
            </a:r>
            <a:r>
              <a:rPr lang="en-ID" sz="1400" dirty="0" err="1"/>
              <a:t>aset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yang </a:t>
            </a:r>
            <a:r>
              <a:rPr lang="en-ID" sz="1400" dirty="0" err="1"/>
              <a:t>hilang</a:t>
            </a:r>
            <a:r>
              <a:rPr lang="en-ID" sz="1400" dirty="0"/>
              <a:t>, </a:t>
            </a:r>
            <a:r>
              <a:rPr lang="en-ID" sz="1400" dirty="0" err="1"/>
              <a:t>serta</a:t>
            </a:r>
            <a:r>
              <a:rPr lang="en-ID" sz="1400" dirty="0"/>
              <a:t> </a:t>
            </a:r>
            <a:r>
              <a:rPr lang="en-ID" sz="1400" dirty="0" err="1"/>
              <a:t>sumber</a:t>
            </a:r>
            <a:r>
              <a:rPr lang="en-ID" sz="1400" dirty="0"/>
              <a:t> </a:t>
            </a:r>
            <a:r>
              <a:rPr lang="en-ID" sz="1400" dirty="0" err="1"/>
              <a:t>pendapatan</a:t>
            </a:r>
            <a:r>
              <a:rPr lang="en-ID" sz="1400" dirty="0"/>
              <a:t> dan </a:t>
            </a:r>
            <a:r>
              <a:rPr lang="en-ID" sz="1400" dirty="0" err="1"/>
              <a:t>mata</a:t>
            </a:r>
            <a:r>
              <a:rPr lang="en-ID" sz="1400" dirty="0"/>
              <a:t> </a:t>
            </a:r>
            <a:r>
              <a:rPr lang="en-ID" sz="1400" dirty="0" err="1"/>
              <a:t>pencaharian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yang </a:t>
            </a:r>
            <a:r>
              <a:rPr lang="en-ID" sz="1400" dirty="0" err="1"/>
              <a:t>hilang</a:t>
            </a:r>
            <a:endParaRPr lang="en-ID" sz="1400" dirty="0"/>
          </a:p>
          <a:p>
            <a:pPr marL="273050" indent="-273050">
              <a:buFont typeface="+mj-lt"/>
              <a:buAutoNum type="arabicPeriod"/>
            </a:pPr>
            <a:r>
              <a:rPr lang="en-ID" sz="1400" dirty="0" err="1"/>
              <a:t>Menentukan</a:t>
            </a:r>
            <a:r>
              <a:rPr lang="en-ID" sz="1400" dirty="0"/>
              <a:t> </a:t>
            </a:r>
            <a:r>
              <a:rPr lang="en-ID" sz="1400" dirty="0" err="1"/>
              <a:t>lokasi</a:t>
            </a:r>
            <a:r>
              <a:rPr lang="en-ID" sz="1400" dirty="0"/>
              <a:t> </a:t>
            </a:r>
            <a:r>
              <a:rPr lang="en-ID" sz="1400" dirty="0" err="1"/>
              <a:t>aset</a:t>
            </a:r>
            <a:r>
              <a:rPr lang="en-ID" sz="1400" dirty="0"/>
              <a:t> </a:t>
            </a:r>
            <a:r>
              <a:rPr lang="en-ID" sz="1400" dirty="0" err="1"/>
              <a:t>secara</a:t>
            </a:r>
            <a:r>
              <a:rPr lang="en-ID" sz="1400" dirty="0"/>
              <a:t> </a:t>
            </a:r>
            <a:r>
              <a:rPr lang="en-ID" sz="1400" dirty="0" err="1"/>
              <a:t>tepat</a:t>
            </a:r>
            <a:r>
              <a:rPr lang="en-ID" sz="1400" dirty="0"/>
              <a:t>;</a:t>
            </a:r>
          </a:p>
          <a:p>
            <a:pPr marL="273050" indent="-273050">
              <a:buFont typeface="+mj-lt"/>
              <a:buAutoNum type="arabicPeriod"/>
            </a:pPr>
            <a:r>
              <a:rPr lang="en-ID" sz="1400" dirty="0" err="1"/>
              <a:t>Menghitung</a:t>
            </a:r>
            <a:r>
              <a:rPr lang="en-ID" sz="1400" dirty="0"/>
              <a:t> </a:t>
            </a:r>
            <a:r>
              <a:rPr lang="en-ID" sz="1400" dirty="0" err="1"/>
              <a:t>kompensasi</a:t>
            </a:r>
            <a:r>
              <a:rPr lang="en-ID" sz="1400" dirty="0"/>
              <a:t> </a:t>
            </a:r>
            <a:r>
              <a:rPr lang="en-ID" sz="1400" dirty="0" err="1"/>
              <a:t>kerugian</a:t>
            </a:r>
            <a:r>
              <a:rPr lang="en-ID" sz="1400" dirty="0"/>
              <a:t>; dan</a:t>
            </a:r>
          </a:p>
          <a:p>
            <a:pPr marL="273050" indent="-273050">
              <a:buFont typeface="+mj-lt"/>
              <a:buAutoNum type="arabicPeriod"/>
            </a:pPr>
            <a:r>
              <a:rPr lang="en-ID" sz="1400" dirty="0" err="1"/>
              <a:t>Mengidentifikasi</a:t>
            </a:r>
            <a:r>
              <a:rPr lang="en-ID" sz="1400" dirty="0"/>
              <a:t> </a:t>
            </a:r>
            <a:r>
              <a:rPr lang="en-ID" sz="1400" dirty="0" err="1"/>
              <a:t>tingkat</a:t>
            </a:r>
            <a:r>
              <a:rPr lang="en-ID" sz="1400" dirty="0"/>
              <a:t> </a:t>
            </a:r>
            <a:r>
              <a:rPr lang="en-ID" sz="1400" dirty="0" err="1"/>
              <a:t>keparahan</a:t>
            </a:r>
            <a:r>
              <a:rPr lang="en-ID" sz="1400" dirty="0"/>
              <a:t> dan </a:t>
            </a:r>
            <a:r>
              <a:rPr lang="en-ID" sz="1400" dirty="0" err="1"/>
              <a:t>kerentanan</a:t>
            </a:r>
            <a:r>
              <a:rPr lang="en-ID" sz="1400" dirty="0"/>
              <a:t> orang yang </a:t>
            </a:r>
            <a:r>
              <a:rPr lang="en-ID" sz="1400" dirty="0" err="1"/>
              <a:t>terdampak</a:t>
            </a:r>
            <a:r>
              <a:rPr lang="en-ID" sz="1400" dirty="0"/>
              <a:t> </a:t>
            </a:r>
            <a:r>
              <a:rPr lang="en-ID" sz="1400" dirty="0" err="1"/>
              <a:t>serta</a:t>
            </a:r>
            <a:r>
              <a:rPr lang="en-ID" sz="1400" dirty="0"/>
              <a:t> </a:t>
            </a:r>
            <a:r>
              <a:rPr lang="en-ID" sz="1400" dirty="0" err="1"/>
              <a:t>lamanya</a:t>
            </a:r>
            <a:r>
              <a:rPr lang="en-ID" sz="1400" dirty="0"/>
              <a:t> </a:t>
            </a:r>
            <a:r>
              <a:rPr lang="en-ID" sz="1400" dirty="0" err="1"/>
              <a:t>tinggal</a:t>
            </a:r>
            <a:r>
              <a:rPr lang="en-ID" sz="1400" dirty="0"/>
              <a:t> orang yang </a:t>
            </a:r>
            <a:r>
              <a:rPr lang="en-ID" sz="1400" dirty="0" err="1"/>
              <a:t>terdampak</a:t>
            </a:r>
            <a:r>
              <a:rPr lang="en-ID" sz="1400" dirty="0"/>
              <a:t>/orang yang </a:t>
            </a:r>
            <a:r>
              <a:rPr lang="en-ID" sz="1400" dirty="0" err="1"/>
              <a:t>terlantar</a:t>
            </a:r>
            <a:r>
              <a:rPr lang="en-ID" sz="1400" dirty="0"/>
              <a:t> di wilayah yang </a:t>
            </a:r>
            <a:r>
              <a:rPr lang="en-ID" sz="1400" dirty="0" err="1"/>
              <a:t>terdampak</a:t>
            </a:r>
            <a:r>
              <a:rPr lang="en-ID" sz="1400" dirty="0"/>
              <a:t>.</a:t>
            </a: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6C5D420D-0CFA-66E5-2C97-3F2AF48F9B6A}"/>
              </a:ext>
            </a:extLst>
          </p:cNvPr>
          <p:cNvSpPr txBox="1"/>
          <p:nvPr/>
        </p:nvSpPr>
        <p:spPr>
          <a:xfrm>
            <a:off x="2555630" y="5328130"/>
            <a:ext cx="5704741" cy="738664"/>
          </a:xfrm>
          <a:prstGeom prst="rect">
            <a:avLst/>
          </a:prstGeom>
          <a:solidFill>
            <a:srgbClr val="E8EBFE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SURVEI PETA BIDANG</a:t>
            </a:r>
          </a:p>
          <a:p>
            <a:r>
              <a:rPr lang="en-US" sz="1400" dirty="0" err="1"/>
              <a:t>Survei</a:t>
            </a:r>
            <a:r>
              <a:rPr lang="en-US" sz="1400" dirty="0"/>
              <a:t> </a:t>
            </a:r>
            <a:r>
              <a:rPr lang="en-US" sz="1400" dirty="0" err="1"/>
              <a:t>dilakukan</a:t>
            </a:r>
            <a:r>
              <a:rPr lang="en-US" sz="1400" dirty="0"/>
              <a:t> pada </a:t>
            </a:r>
            <a:r>
              <a:rPr lang="en-US" sz="1400" dirty="0" err="1"/>
              <a:t>seluruh</a:t>
            </a:r>
            <a:r>
              <a:rPr lang="en-US" sz="1400" dirty="0"/>
              <a:t> areal </a:t>
            </a:r>
            <a:r>
              <a:rPr lang="en-US" sz="1400" dirty="0" err="1"/>
              <a:t>terdampak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 </a:t>
            </a:r>
            <a:r>
              <a:rPr lang="en-US" sz="1400" dirty="0" err="1"/>
              <a:t>mengukur</a:t>
            </a:r>
            <a:r>
              <a:rPr lang="en-US" sz="1400" dirty="0"/>
              <a:t> </a:t>
            </a:r>
            <a:r>
              <a:rPr lang="en-US" sz="1400" dirty="0" err="1"/>
              <a:t>luas</a:t>
            </a:r>
            <a:r>
              <a:rPr lang="en-US" sz="1400" dirty="0"/>
              <a:t> areal </a:t>
            </a:r>
            <a:r>
              <a:rPr lang="en-US" sz="1400" dirty="0" err="1"/>
              <a:t>kepemilikan</a:t>
            </a:r>
            <a:r>
              <a:rPr lang="en-US" sz="1400" dirty="0"/>
              <a:t> </a:t>
            </a:r>
            <a:r>
              <a:rPr lang="en-US" sz="1400" dirty="0" err="1"/>
              <a:t>tanah</a:t>
            </a:r>
            <a:r>
              <a:rPr lang="en-US" sz="1400" dirty="0"/>
              <a:t> dan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bangunan</a:t>
            </a:r>
            <a:r>
              <a:rPr lang="en-US" sz="1400" dirty="0"/>
              <a:t> per </a:t>
            </a:r>
            <a:r>
              <a:rPr lang="en-US" sz="1400" dirty="0" err="1"/>
              <a:t>pemilik</a:t>
            </a:r>
            <a:endParaRPr lang="en-ID" sz="1400" dirty="0"/>
          </a:p>
        </p:txBody>
      </p:sp>
      <p:sp>
        <p:nvSpPr>
          <p:cNvPr id="16" name="Persegi Panjang 15">
            <a:extLst>
              <a:ext uri="{FF2B5EF4-FFF2-40B4-BE49-F238E27FC236}">
                <a16:creationId xmlns:a16="http://schemas.microsoft.com/office/drawing/2014/main" id="{1C6319A1-BC48-5E41-2FC7-E6BC3B57F774}"/>
              </a:ext>
            </a:extLst>
          </p:cNvPr>
          <p:cNvSpPr/>
          <p:nvPr/>
        </p:nvSpPr>
        <p:spPr>
          <a:xfrm>
            <a:off x="9107153" y="2367324"/>
            <a:ext cx="3004037" cy="2039816"/>
          </a:xfrm>
          <a:prstGeom prst="rect">
            <a:avLst/>
          </a:prstGeom>
          <a:solidFill>
            <a:srgbClr val="CCD7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1400" dirty="0" err="1"/>
              <a:t>Dokumen</a:t>
            </a:r>
            <a:r>
              <a:rPr lang="en-US" sz="1400" dirty="0"/>
              <a:t> Analisa </a:t>
            </a:r>
            <a:r>
              <a:rPr lang="en-US" sz="1400" dirty="0" err="1"/>
              <a:t>Dampak</a:t>
            </a:r>
            <a:r>
              <a:rPr lang="en-US" sz="1400" dirty="0"/>
              <a:t> </a:t>
            </a:r>
            <a:r>
              <a:rPr lang="en-US" sz="1400" dirty="0" err="1"/>
              <a:t>Sosial</a:t>
            </a:r>
            <a:endParaRPr lang="en-US" sz="1400" dirty="0"/>
          </a:p>
          <a:p>
            <a:pPr marL="342900" indent="-342900">
              <a:buAutoNum type="arabicPeriod"/>
            </a:pPr>
            <a:r>
              <a:rPr lang="en-ID" sz="1400" dirty="0" err="1"/>
              <a:t>Dokumen</a:t>
            </a:r>
            <a:r>
              <a:rPr lang="en-ID" sz="1400" dirty="0"/>
              <a:t> </a:t>
            </a:r>
            <a:r>
              <a:rPr lang="en-ID" sz="1400" dirty="0" err="1"/>
              <a:t>Perencananan</a:t>
            </a:r>
            <a:r>
              <a:rPr lang="en-ID" sz="1400" dirty="0"/>
              <a:t> </a:t>
            </a:r>
            <a:r>
              <a:rPr lang="en-ID" sz="1400" dirty="0" err="1"/>
              <a:t>Pembebasan</a:t>
            </a:r>
            <a:r>
              <a:rPr lang="en-ID" sz="1400" dirty="0"/>
              <a:t> Lahan (DPPT)</a:t>
            </a:r>
          </a:p>
          <a:p>
            <a:pPr marL="342900" indent="-342900">
              <a:buAutoNum type="arabicPeriod"/>
            </a:pPr>
            <a:r>
              <a:rPr lang="en-ID" sz="1400" dirty="0" err="1"/>
              <a:t>Dokumen</a:t>
            </a:r>
            <a:r>
              <a:rPr lang="en-ID" sz="1400" dirty="0"/>
              <a:t> </a:t>
            </a:r>
            <a:r>
              <a:rPr lang="en-ID" sz="1400" dirty="0" err="1"/>
              <a:t>Budidaya</a:t>
            </a:r>
            <a:r>
              <a:rPr lang="en-ID" sz="1400" dirty="0"/>
              <a:t> </a:t>
            </a:r>
            <a:r>
              <a:rPr lang="en-ID" sz="1400" dirty="0" err="1"/>
              <a:t>Udang</a:t>
            </a:r>
            <a:r>
              <a:rPr lang="en-ID" sz="1400" dirty="0"/>
              <a:t> </a:t>
            </a:r>
            <a:r>
              <a:rPr lang="en-ID" sz="1400" dirty="0" err="1"/>
              <a:t>Berkelanjutan</a:t>
            </a:r>
            <a:r>
              <a:rPr lang="en-ID" sz="1400" dirty="0"/>
              <a:t> (SADP)</a:t>
            </a:r>
          </a:p>
          <a:p>
            <a:pPr marL="342900" indent="-342900">
              <a:buAutoNum type="arabicPeriod"/>
            </a:pPr>
            <a:endParaRPr lang="en-ID" sz="1400" dirty="0"/>
          </a:p>
        </p:txBody>
      </p:sp>
      <p:sp>
        <p:nvSpPr>
          <p:cNvPr id="17" name="Panah: Kanan 16">
            <a:extLst>
              <a:ext uri="{FF2B5EF4-FFF2-40B4-BE49-F238E27FC236}">
                <a16:creationId xmlns:a16="http://schemas.microsoft.com/office/drawing/2014/main" id="{A7F39CC0-40E6-8428-F2B1-E01C867469E7}"/>
              </a:ext>
            </a:extLst>
          </p:cNvPr>
          <p:cNvSpPr/>
          <p:nvPr/>
        </p:nvSpPr>
        <p:spPr>
          <a:xfrm>
            <a:off x="1758466" y="841866"/>
            <a:ext cx="720963" cy="5224928"/>
          </a:xfrm>
          <a:prstGeom prst="rightArrow">
            <a:avLst>
              <a:gd name="adj1" fmla="val 50000"/>
              <a:gd name="adj2" fmla="val 6707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Panah: Kanan 17">
            <a:extLst>
              <a:ext uri="{FF2B5EF4-FFF2-40B4-BE49-F238E27FC236}">
                <a16:creationId xmlns:a16="http://schemas.microsoft.com/office/drawing/2014/main" id="{5B89B6A9-CA17-380A-6E7C-E1E600824F7F}"/>
              </a:ext>
            </a:extLst>
          </p:cNvPr>
          <p:cNvSpPr/>
          <p:nvPr/>
        </p:nvSpPr>
        <p:spPr>
          <a:xfrm>
            <a:off x="8375299" y="774768"/>
            <a:ext cx="616925" cy="5224928"/>
          </a:xfrm>
          <a:prstGeom prst="rightArrow">
            <a:avLst>
              <a:gd name="adj1" fmla="val 50000"/>
              <a:gd name="adj2" fmla="val 6707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013791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E792B-4206-FB02-5BC1-8A3B771B6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4529700-D49A-1A15-F172-4C37E0F3E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B50809E9-7B43-901B-63F7-151A69F0F657}"/>
              </a:ext>
            </a:extLst>
          </p:cNvPr>
          <p:cNvSpPr txBox="1"/>
          <p:nvPr/>
        </p:nvSpPr>
        <p:spPr>
          <a:xfrm>
            <a:off x="424872" y="975946"/>
            <a:ext cx="5052292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</a:t>
            </a:r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Profil</a:t>
            </a:r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Sosial Ekonomi</a:t>
            </a:r>
            <a:endParaRPr lang="en-ID" sz="12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BA72E690-2570-C92A-F838-7BBC71FA41C0}"/>
              </a:ext>
            </a:extLst>
          </p:cNvPr>
          <p:cNvSpPr txBox="1"/>
          <p:nvPr/>
        </p:nvSpPr>
        <p:spPr>
          <a:xfrm>
            <a:off x="424873" y="1717654"/>
            <a:ext cx="11342254" cy="9541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ID" sz="2000" b="1" dirty="0" err="1">
                <a:solidFill>
                  <a:schemeClr val="bg1">
                    <a:lumMod val="50000"/>
                  </a:schemeClr>
                </a:solidFill>
              </a:rPr>
              <a:t>Profil</a:t>
            </a:r>
            <a:r>
              <a:rPr lang="en-ID" sz="2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bg1">
                    <a:lumMod val="50000"/>
                  </a:schemeClr>
                </a:solidFill>
              </a:rPr>
              <a:t>sosial</a:t>
            </a:r>
            <a:r>
              <a:rPr lang="en-ID" sz="2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bg1">
                    <a:lumMod val="50000"/>
                  </a:schemeClr>
                </a:solidFill>
              </a:rPr>
              <a:t>ekonomi</a:t>
            </a:r>
            <a:r>
              <a:rPr lang="en-ID" sz="2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bg1">
                    <a:lumMod val="50000"/>
                  </a:schemeClr>
                </a:solidFill>
              </a:rPr>
              <a:t>dasar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merupakan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masukan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utama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bagi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desain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proyek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dan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menyediakan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data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untuk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memantau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dampak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sosial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proyek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terhadap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kelompok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kelompok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yang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relevan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Lengkapi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data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sekunder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dengan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data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lapangan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primer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sesuai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bg1">
                    <a:lumMod val="50000"/>
                  </a:schemeClr>
                </a:solidFill>
              </a:rPr>
              <a:t>kebutuhan</a:t>
            </a:r>
            <a:r>
              <a:rPr lang="en-ID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9" name="Gambar 8">
            <a:extLst>
              <a:ext uri="{FF2B5EF4-FFF2-40B4-BE49-F238E27FC236}">
                <a16:creationId xmlns:a16="http://schemas.microsoft.com/office/drawing/2014/main" id="{C960D4A8-38F4-CF2D-056E-49FB2FE81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72" y="2828694"/>
            <a:ext cx="11342255" cy="3860862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747FBC13-15EA-33B7-818A-52BE127DE0B8}"/>
              </a:ext>
            </a:extLst>
          </p:cNvPr>
          <p:cNvSpPr txBox="1"/>
          <p:nvPr/>
        </p:nvSpPr>
        <p:spPr>
          <a:xfrm>
            <a:off x="424872" y="76801"/>
            <a:ext cx="7555346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kumimoji="0" lang="en-ID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DEBD9">
                    <a:lumMod val="75000"/>
                  </a:srgbClr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+mn-cs"/>
              </a:rPr>
              <a:t>Pendekatan</a:t>
            </a:r>
            <a:r>
              <a:rPr kumimoji="0" lang="en-ID" sz="3600" b="1" i="0" u="none" strike="noStrike" kern="1200" cap="none" spc="0" normalizeH="0" baseline="0" noProof="0" dirty="0">
                <a:ln>
                  <a:noFill/>
                </a:ln>
                <a:solidFill>
                  <a:srgbClr val="7DEBD9">
                    <a:lumMod val="75000"/>
                  </a:srgbClr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+mn-cs"/>
              </a:rPr>
              <a:t> </a:t>
            </a:r>
            <a:r>
              <a:rPr kumimoji="0" lang="en-ID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DEBD9">
                    <a:lumMod val="75000"/>
                  </a:srgbClr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+mn-cs"/>
              </a:rPr>
              <a:t>Peninjauan</a:t>
            </a:r>
            <a:r>
              <a:rPr kumimoji="0" lang="en-ID" sz="3600" b="1" i="0" u="none" strike="noStrike" kern="1200" cap="none" spc="0" normalizeH="0" baseline="0" noProof="0" dirty="0">
                <a:ln>
                  <a:noFill/>
                </a:ln>
                <a:solidFill>
                  <a:srgbClr val="7DEBD9">
                    <a:lumMod val="75000"/>
                  </a:srgbClr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+mn-cs"/>
              </a:rPr>
              <a:t> SIA  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1555613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60DEB-2614-18A2-5A61-A3F2E66E9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47B7CA5-BA2F-FE77-1768-35446F871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5656BB46-D8CB-B069-B55A-804506F85661}"/>
              </a:ext>
            </a:extLst>
          </p:cNvPr>
          <p:cNvSpPr txBox="1"/>
          <p:nvPr/>
        </p:nvSpPr>
        <p:spPr>
          <a:xfrm>
            <a:off x="286326" y="906943"/>
            <a:ext cx="11582399" cy="107721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fi-FI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2. Penilaian Pedesaan </a:t>
            </a:r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Partisipatif</a:t>
            </a:r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(Participatory Rural Appraisal)</a:t>
            </a:r>
            <a:endParaRPr lang="en-ID" sz="32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2E839440-E812-07C9-1AD2-F6689164B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7" y="2174009"/>
            <a:ext cx="11582400" cy="436533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868957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F7D60-DC9B-6FA6-A497-31FCE15BF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DE36216-1AFB-B157-8DEF-0AC5724B4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4D6CE596-02E6-3E70-C686-D7AD8B9CE55F}"/>
              </a:ext>
            </a:extLst>
          </p:cNvPr>
          <p:cNvSpPr txBox="1"/>
          <p:nvPr/>
        </p:nvSpPr>
        <p:spPr>
          <a:xfrm>
            <a:off x="433965" y="954365"/>
            <a:ext cx="6486524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3. </a:t>
            </a:r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Profil</a:t>
            </a:r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Risiko</a:t>
            </a:r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dan </a:t>
            </a:r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Kerentanan</a:t>
            </a:r>
            <a:endParaRPr lang="en-ID" sz="32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88E5BA0A-9629-254C-8B29-3BC26C3B6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65" y="3345755"/>
            <a:ext cx="3495675" cy="164782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0E4AA5CE-316D-9E2C-A1F3-8AFAC0804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3269556"/>
            <a:ext cx="3524250" cy="1724024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9" name="Gambar 8">
            <a:extLst>
              <a:ext uri="{FF2B5EF4-FFF2-40B4-BE49-F238E27FC236}">
                <a16:creationId xmlns:a16="http://schemas.microsoft.com/office/drawing/2014/main" id="{9CB93873-0AE5-BD87-9A61-57D6A39E9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1116" y="3250506"/>
            <a:ext cx="3609975" cy="1743074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28675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951D-13E8-38E8-70AB-15648A884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2A8DB61-A60B-6DD5-52B9-F0DEECA90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5D2A3E09-E43C-6500-8F64-38C66D57E3B4}"/>
              </a:ext>
            </a:extLst>
          </p:cNvPr>
          <p:cNvSpPr txBox="1"/>
          <p:nvPr/>
        </p:nvSpPr>
        <p:spPr>
          <a:xfrm>
            <a:off x="188113" y="883583"/>
            <a:ext cx="11815774" cy="50783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ID" b="1" dirty="0">
                <a:solidFill>
                  <a:srgbClr val="2D323B"/>
                </a:solidFill>
              </a:rPr>
              <a:t>Good Practice Notes - </a:t>
            </a:r>
            <a:r>
              <a:rPr lang="en-ID" b="1" dirty="0" err="1">
                <a:solidFill>
                  <a:srgbClr val="2D323B"/>
                </a:solidFill>
              </a:rPr>
              <a:t>Komunikasi</a:t>
            </a:r>
            <a:r>
              <a:rPr lang="en-ID" b="1" dirty="0">
                <a:solidFill>
                  <a:srgbClr val="2D323B"/>
                </a:solidFill>
              </a:rPr>
              <a:t> dan </a:t>
            </a:r>
            <a:r>
              <a:rPr lang="en-ID" b="1" dirty="0" err="1">
                <a:solidFill>
                  <a:srgbClr val="2D323B"/>
                </a:solidFill>
              </a:rPr>
              <a:t>memeriksa</a:t>
            </a:r>
            <a:r>
              <a:rPr lang="en-ID" b="1" dirty="0">
                <a:solidFill>
                  <a:srgbClr val="2D323B"/>
                </a:solidFill>
              </a:rPr>
              <a:t> </a:t>
            </a:r>
            <a:r>
              <a:rPr lang="en-ID" b="1" dirty="0" err="1">
                <a:solidFill>
                  <a:srgbClr val="2D323B"/>
                </a:solidFill>
              </a:rPr>
              <a:t>dampak</a:t>
            </a:r>
            <a:r>
              <a:rPr lang="en-ID" b="1" dirty="0">
                <a:solidFill>
                  <a:srgbClr val="2D323B"/>
                </a:solidFill>
              </a:rPr>
              <a:t>.</a:t>
            </a:r>
            <a:endParaRPr lang="en-ID" sz="1600" b="1" dirty="0">
              <a:solidFill>
                <a:srgbClr val="2D323B"/>
              </a:solidFill>
            </a:endParaRPr>
          </a:p>
          <a:p>
            <a:endParaRPr lang="en-ID" sz="1600" dirty="0">
              <a:solidFill>
                <a:srgbClr val="2D32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sz="1600" b="1" dirty="0" err="1">
                <a:solidFill>
                  <a:srgbClr val="2D323B"/>
                </a:solidFill>
              </a:rPr>
              <a:t>Privasi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Kerahasiaan</a:t>
            </a:r>
            <a:r>
              <a:rPr lang="en-ID" sz="1600" b="1" dirty="0">
                <a:solidFill>
                  <a:srgbClr val="2D323B"/>
                </a:solidFill>
              </a:rPr>
              <a:t>: </a:t>
            </a:r>
            <a:r>
              <a:rPr lang="en-ID" sz="1600" b="1" dirty="0" err="1">
                <a:solidFill>
                  <a:srgbClr val="2D323B"/>
                </a:solidFill>
              </a:rPr>
              <a:t>Menyelidiki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menangani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kekhawatiran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masyarakat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mengenai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isu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privasi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kerahasiaan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sebelum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memulai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survei</a:t>
            </a:r>
            <a:r>
              <a:rPr lang="en-ID" sz="1600" b="1" dirty="0">
                <a:solidFill>
                  <a:srgbClr val="2D323B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600" b="1" dirty="0" err="1">
                <a:solidFill>
                  <a:srgbClr val="2D323B"/>
                </a:solidFill>
              </a:rPr>
              <a:t>Komunikasi</a:t>
            </a:r>
            <a:r>
              <a:rPr lang="en-ID" sz="1600" b="1" dirty="0">
                <a:solidFill>
                  <a:srgbClr val="2D323B"/>
                </a:solidFill>
              </a:rPr>
              <a:t> yang Jelas: </a:t>
            </a:r>
            <a:r>
              <a:rPr lang="en-ID" sz="1600" b="1" dirty="0" err="1">
                <a:solidFill>
                  <a:srgbClr val="2D323B"/>
                </a:solidFill>
              </a:rPr>
              <a:t>Komunikasikan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secara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sederhana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jelas</a:t>
            </a:r>
            <a:r>
              <a:rPr lang="en-ID" sz="1600" b="1" dirty="0">
                <a:solidFill>
                  <a:srgbClr val="2D323B"/>
                </a:solidFill>
              </a:rPr>
              <a:t>, </a:t>
            </a:r>
            <a:r>
              <a:rPr lang="en-ID" sz="1600" b="1" dirty="0" err="1">
                <a:solidFill>
                  <a:srgbClr val="2D323B"/>
                </a:solidFill>
              </a:rPr>
              <a:t>menggunakan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bahasa</a:t>
            </a:r>
            <a:r>
              <a:rPr lang="en-ID" sz="1600" b="1" dirty="0">
                <a:solidFill>
                  <a:srgbClr val="2D323B"/>
                </a:solidFill>
              </a:rPr>
              <a:t> yang </a:t>
            </a:r>
            <a:r>
              <a:rPr lang="en-ID" sz="1600" b="1" dirty="0" err="1">
                <a:solidFill>
                  <a:srgbClr val="2D323B"/>
                </a:solidFill>
              </a:rPr>
              <a:t>mudah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dipahami</a:t>
            </a:r>
            <a:r>
              <a:rPr lang="en-ID" sz="1600" b="1" dirty="0">
                <a:solidFill>
                  <a:srgbClr val="2D323B"/>
                </a:solidFill>
              </a:rPr>
              <a:t>, </a:t>
            </a:r>
            <a:r>
              <a:rPr lang="en-ID" sz="1600" b="1" dirty="0" err="1">
                <a:solidFill>
                  <a:srgbClr val="2D323B"/>
                </a:solidFill>
              </a:rPr>
              <a:t>bahasa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lokal</a:t>
            </a:r>
            <a:r>
              <a:rPr lang="en-ID" sz="1600" b="1" dirty="0">
                <a:solidFill>
                  <a:srgbClr val="2D323B"/>
                </a:solidFill>
              </a:rPr>
              <a:t>, dan </a:t>
            </a:r>
            <a:r>
              <a:rPr lang="en-ID" sz="1600" dirty="0" err="1">
                <a:solidFill>
                  <a:srgbClr val="2D323B"/>
                </a:solidFill>
              </a:rPr>
              <a:t>dialek</a:t>
            </a:r>
            <a:r>
              <a:rPr lang="en-ID" sz="1600" dirty="0">
                <a:solidFill>
                  <a:srgbClr val="2D323B"/>
                </a:solidFill>
              </a:rPr>
              <a:t> yang </a:t>
            </a:r>
            <a:r>
              <a:rPr lang="en-ID" sz="1600" dirty="0" err="1">
                <a:solidFill>
                  <a:srgbClr val="2D323B"/>
                </a:solidFill>
              </a:rPr>
              <a:t>sesuai</a:t>
            </a:r>
            <a:r>
              <a:rPr lang="en-ID" sz="1600" dirty="0">
                <a:solidFill>
                  <a:srgbClr val="2D323B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600" b="1" dirty="0" err="1">
                <a:solidFill>
                  <a:srgbClr val="2D323B"/>
                </a:solidFill>
              </a:rPr>
              <a:t>Survei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Wawancara</a:t>
            </a:r>
            <a:r>
              <a:rPr lang="en-ID" sz="1600" b="1" dirty="0">
                <a:solidFill>
                  <a:srgbClr val="2D323B"/>
                </a:solidFill>
              </a:rPr>
              <a:t>: Jika </a:t>
            </a:r>
            <a:r>
              <a:rPr lang="en-ID" sz="1600" b="1" dirty="0" err="1">
                <a:solidFill>
                  <a:srgbClr val="2D323B"/>
                </a:solidFill>
              </a:rPr>
              <a:t>menggunakan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survei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atau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kuesioner</a:t>
            </a:r>
            <a:r>
              <a:rPr lang="en-ID" sz="1600" b="1" dirty="0">
                <a:solidFill>
                  <a:srgbClr val="2D323B"/>
                </a:solidFill>
              </a:rPr>
              <a:t>, </a:t>
            </a:r>
            <a:r>
              <a:rPr lang="en-ID" sz="1600" b="1" dirty="0" err="1">
                <a:solidFill>
                  <a:srgbClr val="2D323B"/>
                </a:solidFill>
              </a:rPr>
              <a:t>gunakan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teknik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wawancara</a:t>
            </a:r>
            <a:r>
              <a:rPr lang="en-ID" sz="1600" b="1" dirty="0">
                <a:solidFill>
                  <a:srgbClr val="2D323B"/>
                </a:solidFill>
              </a:rPr>
              <a:t> semi-</a:t>
            </a:r>
            <a:r>
              <a:rPr lang="en-ID" sz="1600" b="1" dirty="0" err="1">
                <a:solidFill>
                  <a:srgbClr val="2D323B"/>
                </a:solidFill>
              </a:rPr>
              <a:t>terstruktur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mendalam</a:t>
            </a:r>
            <a:r>
              <a:rPr lang="en-ID" sz="1600" b="1" dirty="0">
                <a:solidFill>
                  <a:srgbClr val="2D323B"/>
                </a:solidFill>
              </a:rPr>
              <a:t>, yang </a:t>
            </a:r>
            <a:r>
              <a:rPr lang="en-ID" sz="1600" dirty="0" err="1">
                <a:solidFill>
                  <a:srgbClr val="2D323B"/>
                </a:solidFill>
              </a:rPr>
              <a:t>memungkinkan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pertanyaan</a:t>
            </a:r>
            <a:r>
              <a:rPr lang="en-ID" sz="1600" dirty="0">
                <a:solidFill>
                  <a:srgbClr val="2D323B"/>
                </a:solidFill>
              </a:rPr>
              <a:t> dan </a:t>
            </a:r>
            <a:r>
              <a:rPr lang="en-ID" sz="1600" dirty="0" err="1">
                <a:solidFill>
                  <a:srgbClr val="2D323B"/>
                </a:solidFill>
              </a:rPr>
              <a:t>jawaban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kualitatif</a:t>
            </a:r>
            <a:r>
              <a:rPr lang="en-ID" sz="1600" dirty="0">
                <a:solidFill>
                  <a:srgbClr val="2D323B"/>
                </a:solidFill>
              </a:rPr>
              <a:t>, </a:t>
            </a:r>
            <a:r>
              <a:rPr lang="en-ID" sz="1600" dirty="0" err="1">
                <a:solidFill>
                  <a:srgbClr val="2D323B"/>
                </a:solidFill>
              </a:rPr>
              <a:t>terbuka</a:t>
            </a:r>
            <a:r>
              <a:rPr lang="en-ID" sz="1600" dirty="0">
                <a:solidFill>
                  <a:srgbClr val="2D323B"/>
                </a:solidFill>
              </a:rPr>
              <a:t>, </a:t>
            </a:r>
            <a:r>
              <a:rPr lang="en-ID" sz="1600" dirty="0" err="1">
                <a:solidFill>
                  <a:srgbClr val="2D323B"/>
                </a:solidFill>
              </a:rPr>
              <a:t>serta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komentar</a:t>
            </a:r>
            <a:r>
              <a:rPr lang="en-ID" sz="1600" dirty="0">
                <a:solidFill>
                  <a:srgbClr val="2D323B"/>
                </a:solidFill>
              </a:rPr>
              <a:t> yang </a:t>
            </a:r>
            <a:r>
              <a:rPr lang="en-ID" sz="1600" dirty="0" err="1">
                <a:solidFill>
                  <a:srgbClr val="2D323B"/>
                </a:solidFill>
              </a:rPr>
              <a:t>tidak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diminta</a:t>
            </a:r>
            <a:r>
              <a:rPr lang="en-ID" sz="1600" dirty="0">
                <a:solidFill>
                  <a:srgbClr val="2D323B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600" b="1" dirty="0" err="1">
                <a:solidFill>
                  <a:srgbClr val="2D323B"/>
                </a:solidFill>
              </a:rPr>
              <a:t>Keterlibatan</a:t>
            </a:r>
            <a:r>
              <a:rPr lang="en-ID" sz="1600" b="1" dirty="0">
                <a:solidFill>
                  <a:srgbClr val="2D323B"/>
                </a:solidFill>
              </a:rPr>
              <a:t> Lokal: </a:t>
            </a:r>
            <a:r>
              <a:rPr lang="en-ID" sz="1600" b="1" dirty="0" err="1">
                <a:solidFill>
                  <a:srgbClr val="2D323B"/>
                </a:solidFill>
              </a:rPr>
              <a:t>Melibatkan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masyarakat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lokal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sebagai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fasilitator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penerjemah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untuk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menyampaikan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mencatat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informasi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dalam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pertemuan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komunitas</a:t>
            </a:r>
            <a:r>
              <a:rPr lang="en-ID" sz="1600" dirty="0">
                <a:solidFill>
                  <a:srgbClr val="2D323B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600" b="1" dirty="0" err="1">
                <a:solidFill>
                  <a:srgbClr val="2D323B"/>
                </a:solidFill>
              </a:rPr>
              <a:t>Komunikasi</a:t>
            </a:r>
            <a:r>
              <a:rPr lang="en-ID" sz="1600" b="1" dirty="0">
                <a:solidFill>
                  <a:srgbClr val="2D323B"/>
                </a:solidFill>
              </a:rPr>
              <a:t> Visual: </a:t>
            </a:r>
            <a:r>
              <a:rPr lang="en-ID" sz="1600" b="1" dirty="0" err="1">
                <a:solidFill>
                  <a:srgbClr val="2D323B"/>
                </a:solidFill>
              </a:rPr>
              <a:t>Gunakan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presentasi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lisan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gambar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sederhana</a:t>
            </a:r>
            <a:r>
              <a:rPr lang="en-ID" sz="1600" b="1" dirty="0">
                <a:solidFill>
                  <a:srgbClr val="2D323B"/>
                </a:solidFill>
              </a:rPr>
              <a:t>, </a:t>
            </a:r>
            <a:r>
              <a:rPr lang="en-ID" sz="1600" b="1" dirty="0" err="1">
                <a:solidFill>
                  <a:srgbClr val="2D323B"/>
                </a:solidFill>
              </a:rPr>
              <a:t>peta</a:t>
            </a:r>
            <a:r>
              <a:rPr lang="en-ID" sz="1600" b="1" dirty="0">
                <a:solidFill>
                  <a:srgbClr val="2D323B"/>
                </a:solidFill>
              </a:rPr>
              <a:t>, </a:t>
            </a:r>
            <a:r>
              <a:rPr lang="en-ID" sz="1600" b="1" dirty="0" err="1">
                <a:solidFill>
                  <a:srgbClr val="2D323B"/>
                </a:solidFill>
              </a:rPr>
              <a:t>serta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foto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untuk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mengkomunikasikan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dampak</a:t>
            </a:r>
            <a:r>
              <a:rPr lang="en-ID" sz="1600" b="1" dirty="0">
                <a:solidFill>
                  <a:srgbClr val="2D323B"/>
                </a:solidFill>
              </a:rPr>
              <a:t>, </a:t>
            </a:r>
            <a:r>
              <a:rPr lang="en-ID" sz="1600" b="1" dirty="0" err="1">
                <a:solidFill>
                  <a:srgbClr val="2D323B"/>
                </a:solidFill>
              </a:rPr>
              <a:t>daripada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dokumen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tertulis</a:t>
            </a:r>
            <a:r>
              <a:rPr lang="en-ID" sz="1600" dirty="0">
                <a:solidFill>
                  <a:srgbClr val="2D323B"/>
                </a:solidFill>
              </a:rPr>
              <a:t> yang </a:t>
            </a:r>
            <a:r>
              <a:rPr lang="en-ID" sz="1600" dirty="0" err="1">
                <a:solidFill>
                  <a:srgbClr val="2D323B"/>
                </a:solidFill>
              </a:rPr>
              <a:t>rumit</a:t>
            </a:r>
            <a:r>
              <a:rPr lang="en-ID" sz="1600" dirty="0">
                <a:solidFill>
                  <a:srgbClr val="2D323B"/>
                </a:solidFill>
              </a:rPr>
              <a:t>, </a:t>
            </a:r>
            <a:r>
              <a:rPr lang="en-ID" sz="1600" dirty="0" err="1">
                <a:solidFill>
                  <a:srgbClr val="2D323B"/>
                </a:solidFill>
              </a:rPr>
              <a:t>grafik</a:t>
            </a:r>
            <a:r>
              <a:rPr lang="en-ID" sz="1600" dirty="0">
                <a:solidFill>
                  <a:srgbClr val="2D323B"/>
                </a:solidFill>
              </a:rPr>
              <a:t>, </a:t>
            </a:r>
            <a:r>
              <a:rPr lang="en-ID" sz="1600" dirty="0" err="1">
                <a:solidFill>
                  <a:srgbClr val="2D323B"/>
                </a:solidFill>
              </a:rPr>
              <a:t>atau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tabel</a:t>
            </a:r>
            <a:r>
              <a:rPr lang="en-ID" sz="1600" dirty="0">
                <a:solidFill>
                  <a:srgbClr val="2D323B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600" b="1" dirty="0">
                <a:solidFill>
                  <a:srgbClr val="2D323B"/>
                </a:solidFill>
              </a:rPr>
              <a:t>Waktu </a:t>
            </a:r>
            <a:r>
              <a:rPr lang="en-ID" sz="1600" b="1" dirty="0" err="1">
                <a:solidFill>
                  <a:srgbClr val="2D323B"/>
                </a:solidFill>
              </a:rPr>
              <a:t>untuk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Refleksi</a:t>
            </a:r>
            <a:r>
              <a:rPr lang="en-ID" sz="1600" b="1" dirty="0">
                <a:solidFill>
                  <a:srgbClr val="2D323B"/>
                </a:solidFill>
              </a:rPr>
              <a:t>: </a:t>
            </a:r>
            <a:r>
              <a:rPr lang="en-ID" sz="1600" b="1" dirty="0" err="1">
                <a:solidFill>
                  <a:srgbClr val="2D323B"/>
                </a:solidFill>
              </a:rPr>
              <a:t>Berikan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waktu</a:t>
            </a:r>
            <a:r>
              <a:rPr lang="en-ID" sz="1600" b="1" dirty="0">
                <a:solidFill>
                  <a:srgbClr val="2D323B"/>
                </a:solidFill>
              </a:rPr>
              <a:t> yang </a:t>
            </a:r>
            <a:r>
              <a:rPr lang="en-ID" sz="1600" b="1" dirty="0" err="1">
                <a:solidFill>
                  <a:srgbClr val="2D323B"/>
                </a:solidFill>
              </a:rPr>
              <a:t>cukup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bagi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anggota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komunitas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untuk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memahami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dampak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jangka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pendek</a:t>
            </a:r>
            <a:r>
              <a:rPr lang="en-ID" sz="1600" b="1" dirty="0">
                <a:solidFill>
                  <a:srgbClr val="2D323B"/>
                </a:solidFill>
              </a:rPr>
              <a:t>, </a:t>
            </a:r>
            <a:r>
              <a:rPr lang="en-ID" sz="1600" b="1" dirty="0" err="1">
                <a:solidFill>
                  <a:srgbClr val="2D323B"/>
                </a:solidFill>
              </a:rPr>
              <a:t>menengah</a:t>
            </a:r>
            <a:r>
              <a:rPr lang="en-ID" sz="1600" b="1" dirty="0">
                <a:solidFill>
                  <a:srgbClr val="2D323B"/>
                </a:solidFill>
              </a:rPr>
              <a:t>, dan Panjang </a:t>
            </a:r>
            <a:r>
              <a:rPr lang="en-ID" sz="1600" dirty="0" err="1">
                <a:solidFill>
                  <a:srgbClr val="2D323B"/>
                </a:solidFill>
              </a:rPr>
              <a:t>serta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untuk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merefleksikan</a:t>
            </a:r>
            <a:r>
              <a:rPr lang="en-ID" sz="1600" dirty="0">
                <a:solidFill>
                  <a:srgbClr val="2D323B"/>
                </a:solidFill>
              </a:rPr>
              <a:t> dan </a:t>
            </a:r>
            <a:r>
              <a:rPr lang="en-ID" sz="1600" dirty="0" err="1">
                <a:solidFill>
                  <a:srgbClr val="2D323B"/>
                </a:solidFill>
              </a:rPr>
              <a:t>mempertimbangkan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tanggapan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mereka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terhadap</a:t>
            </a:r>
            <a:r>
              <a:rPr lang="en-ID" sz="1600" dirty="0">
                <a:solidFill>
                  <a:srgbClr val="2D323B"/>
                </a:solidFill>
              </a:rPr>
              <a:t> proposal.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600" b="1" dirty="0" err="1">
                <a:solidFill>
                  <a:srgbClr val="2D323B"/>
                </a:solidFill>
              </a:rPr>
              <a:t>Pelaporan</a:t>
            </a:r>
            <a:r>
              <a:rPr lang="en-ID" sz="1600" b="1" dirty="0">
                <a:solidFill>
                  <a:srgbClr val="2D323B"/>
                </a:solidFill>
              </a:rPr>
              <a:t> yang </a:t>
            </a:r>
            <a:r>
              <a:rPr lang="en-ID" sz="1600" b="1" dirty="0" err="1">
                <a:solidFill>
                  <a:srgbClr val="2D323B"/>
                </a:solidFill>
              </a:rPr>
              <a:t>Aksesibel</a:t>
            </a:r>
            <a:r>
              <a:rPr lang="en-ID" sz="1600" b="1" dirty="0">
                <a:solidFill>
                  <a:srgbClr val="2D323B"/>
                </a:solidFill>
              </a:rPr>
              <a:t>: </a:t>
            </a:r>
            <a:r>
              <a:rPr lang="en-ID" sz="1600" b="1" dirty="0" err="1">
                <a:solidFill>
                  <a:srgbClr val="2D323B"/>
                </a:solidFill>
              </a:rPr>
              <a:t>Memastikan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bahwa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semua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laporan</a:t>
            </a:r>
            <a:r>
              <a:rPr lang="en-ID" sz="1600" b="1" dirty="0">
                <a:solidFill>
                  <a:srgbClr val="2D323B"/>
                </a:solidFill>
              </a:rPr>
              <a:t> dan </a:t>
            </a:r>
            <a:r>
              <a:rPr lang="en-ID" sz="1600" b="1" dirty="0" err="1">
                <a:solidFill>
                  <a:srgbClr val="2D323B"/>
                </a:solidFill>
              </a:rPr>
              <a:t>hasil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penilaian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dampak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sosial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ditulis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atau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dipresentasikan</a:t>
            </a:r>
            <a:r>
              <a:rPr lang="en-ID" sz="1600" b="1" dirty="0">
                <a:solidFill>
                  <a:srgbClr val="2D323B"/>
                </a:solidFill>
              </a:rPr>
              <a:t> </a:t>
            </a:r>
            <a:r>
              <a:rPr lang="en-ID" sz="1600" b="1" dirty="0" err="1">
                <a:solidFill>
                  <a:srgbClr val="2D323B"/>
                </a:solidFill>
              </a:rPr>
              <a:t>dalam</a:t>
            </a:r>
            <a:r>
              <a:rPr lang="en-ID" sz="1600" b="1" dirty="0">
                <a:solidFill>
                  <a:srgbClr val="2D323B"/>
                </a:solidFill>
              </a:rPr>
              <a:t> Bahasa </a:t>
            </a:r>
            <a:r>
              <a:rPr lang="en-ID" sz="1600" dirty="0">
                <a:solidFill>
                  <a:srgbClr val="2D323B"/>
                </a:solidFill>
              </a:rPr>
              <a:t>yang </a:t>
            </a:r>
            <a:r>
              <a:rPr lang="en-ID" sz="1600" dirty="0" err="1">
                <a:solidFill>
                  <a:srgbClr val="2D323B"/>
                </a:solidFill>
              </a:rPr>
              <a:t>dapat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diakses</a:t>
            </a:r>
            <a:r>
              <a:rPr lang="en-ID" sz="1600" dirty="0">
                <a:solidFill>
                  <a:srgbClr val="2D323B"/>
                </a:solidFill>
              </a:rPr>
              <a:t> dan </a:t>
            </a:r>
            <a:r>
              <a:rPr lang="en-ID" sz="1600" dirty="0" err="1">
                <a:solidFill>
                  <a:srgbClr val="2D323B"/>
                </a:solidFill>
              </a:rPr>
              <a:t>disebarluaskan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dengan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cara</a:t>
            </a:r>
            <a:r>
              <a:rPr lang="en-ID" sz="1600" dirty="0">
                <a:solidFill>
                  <a:srgbClr val="2D323B"/>
                </a:solidFill>
              </a:rPr>
              <a:t> yang juga </a:t>
            </a:r>
            <a:r>
              <a:rPr lang="en-ID" sz="1600" dirty="0" err="1">
                <a:solidFill>
                  <a:srgbClr val="2D323B"/>
                </a:solidFill>
              </a:rPr>
              <a:t>dapat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diakses</a:t>
            </a:r>
            <a:r>
              <a:rPr lang="en-ID" sz="1600" dirty="0">
                <a:solidFill>
                  <a:srgbClr val="2D323B"/>
                </a:solidFill>
              </a:rPr>
              <a:t> oleh </a:t>
            </a:r>
            <a:r>
              <a:rPr lang="en-ID" sz="1600" dirty="0" err="1">
                <a:solidFill>
                  <a:srgbClr val="2D323B"/>
                </a:solidFill>
              </a:rPr>
              <a:t>semua</a:t>
            </a:r>
            <a:r>
              <a:rPr lang="en-ID" sz="1600" dirty="0">
                <a:solidFill>
                  <a:srgbClr val="2D323B"/>
                </a:solidFill>
              </a:rPr>
              <a:t> orang, </a:t>
            </a:r>
            <a:r>
              <a:rPr lang="en-ID" sz="1600" dirty="0" err="1">
                <a:solidFill>
                  <a:srgbClr val="2D323B"/>
                </a:solidFill>
              </a:rPr>
              <a:t>termasuk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melalui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pertemuan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publik</a:t>
            </a:r>
            <a:r>
              <a:rPr lang="en-ID" sz="1600" dirty="0">
                <a:solidFill>
                  <a:srgbClr val="2D323B"/>
                </a:solidFill>
              </a:rPr>
              <a:t> dan </a:t>
            </a:r>
            <a:r>
              <a:rPr lang="en-ID" sz="1600" dirty="0" err="1">
                <a:solidFill>
                  <a:srgbClr val="2D323B"/>
                </a:solidFill>
              </a:rPr>
              <a:t>presentasi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lisan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bagi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mereka</a:t>
            </a:r>
            <a:r>
              <a:rPr lang="en-ID" sz="1600" dirty="0">
                <a:solidFill>
                  <a:srgbClr val="2D323B"/>
                </a:solidFill>
              </a:rPr>
              <a:t> yang </a:t>
            </a:r>
            <a:r>
              <a:rPr lang="en-ID" sz="1600" dirty="0" err="1">
                <a:solidFill>
                  <a:srgbClr val="2D323B"/>
                </a:solidFill>
              </a:rPr>
              <a:t>memiliki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tingkat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literasi</a:t>
            </a:r>
            <a:r>
              <a:rPr lang="en-ID" sz="1600" dirty="0">
                <a:solidFill>
                  <a:srgbClr val="2D323B"/>
                </a:solidFill>
              </a:rPr>
              <a:t> </a:t>
            </a:r>
            <a:r>
              <a:rPr lang="en-ID" sz="1600" dirty="0" err="1">
                <a:solidFill>
                  <a:srgbClr val="2D323B"/>
                </a:solidFill>
              </a:rPr>
              <a:t>rendah</a:t>
            </a:r>
            <a:r>
              <a:rPr lang="en-ID" sz="1600" dirty="0">
                <a:solidFill>
                  <a:srgbClr val="2D323B"/>
                </a:solidFill>
              </a:rPr>
              <a:t>.</a:t>
            </a:r>
          </a:p>
          <a:p>
            <a:endParaRPr lang="en-US" sz="1600" i="1" dirty="0">
              <a:solidFill>
                <a:srgbClr val="2D323B"/>
              </a:solidFill>
            </a:endParaRPr>
          </a:p>
          <a:p>
            <a:r>
              <a:rPr lang="en-US" sz="1600" i="1" dirty="0">
                <a:solidFill>
                  <a:srgbClr val="2D323B"/>
                </a:solidFill>
              </a:rPr>
              <a:t>Source: K. Lahiri-Dutt, A. Nair, and S. Dowling. 2008. Social Impact Assessment: A Manual for Mining Projects. Canberra: Resource Management in </a:t>
            </a:r>
            <a:r>
              <a:rPr lang="en-ID" sz="1600" i="1" dirty="0">
                <a:solidFill>
                  <a:srgbClr val="2D323B"/>
                </a:solidFill>
              </a:rPr>
              <a:t>Asia Pacific Program.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4085841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55376-F366-D120-F099-3A6567154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tak Teks 6">
            <a:extLst>
              <a:ext uri="{FF2B5EF4-FFF2-40B4-BE49-F238E27FC236}">
                <a16:creationId xmlns:a16="http://schemas.microsoft.com/office/drawing/2014/main" id="{7E636C47-3E15-A216-AFD0-9AD987CDAA34}"/>
              </a:ext>
            </a:extLst>
          </p:cNvPr>
          <p:cNvSpPr txBox="1"/>
          <p:nvPr/>
        </p:nvSpPr>
        <p:spPr>
          <a:xfrm>
            <a:off x="168850" y="256956"/>
            <a:ext cx="6349366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Pelaporan</a:t>
            </a:r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Hasil SIA</a:t>
            </a:r>
            <a:endParaRPr lang="en-ID" sz="12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8" name="Gambar 7">
            <a:extLst>
              <a:ext uri="{FF2B5EF4-FFF2-40B4-BE49-F238E27FC236}">
                <a16:creationId xmlns:a16="http://schemas.microsoft.com/office/drawing/2014/main" id="{3924FF8E-2E61-4FC1-5DEF-42F46D719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142" y="213914"/>
            <a:ext cx="4700423" cy="823031"/>
          </a:xfrm>
          <a:prstGeom prst="rect">
            <a:avLst/>
          </a:prstGeom>
        </p:spPr>
      </p:pic>
      <p:pic>
        <p:nvPicPr>
          <p:cNvPr id="10" name="Gambar 9">
            <a:extLst>
              <a:ext uri="{FF2B5EF4-FFF2-40B4-BE49-F238E27FC236}">
                <a16:creationId xmlns:a16="http://schemas.microsoft.com/office/drawing/2014/main" id="{3979ECE8-A693-C53E-D2CE-C7595AB77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110" y="940791"/>
            <a:ext cx="3909058" cy="2372815"/>
          </a:xfrm>
          <a:prstGeom prst="rect">
            <a:avLst/>
          </a:prstGeom>
        </p:spPr>
      </p:pic>
      <p:pic>
        <p:nvPicPr>
          <p:cNvPr id="12" name="Gambar 11">
            <a:extLst>
              <a:ext uri="{FF2B5EF4-FFF2-40B4-BE49-F238E27FC236}">
                <a16:creationId xmlns:a16="http://schemas.microsoft.com/office/drawing/2014/main" id="{6EDD29FB-5AB5-21CF-3D76-FD19D91F7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44" y="3383280"/>
            <a:ext cx="3909058" cy="2438401"/>
          </a:xfrm>
          <a:prstGeom prst="rect">
            <a:avLst/>
          </a:prstGeom>
        </p:spPr>
      </p:pic>
      <p:grpSp>
        <p:nvGrpSpPr>
          <p:cNvPr id="20" name="Grup 19">
            <a:extLst>
              <a:ext uri="{FF2B5EF4-FFF2-40B4-BE49-F238E27FC236}">
                <a16:creationId xmlns:a16="http://schemas.microsoft.com/office/drawing/2014/main" id="{71B7A012-0A59-F6BC-6EBC-3124DE3790AA}"/>
              </a:ext>
            </a:extLst>
          </p:cNvPr>
          <p:cNvGrpSpPr/>
          <p:nvPr/>
        </p:nvGrpSpPr>
        <p:grpSpPr>
          <a:xfrm>
            <a:off x="6500632" y="1498057"/>
            <a:ext cx="4783034" cy="5341585"/>
            <a:chOff x="6500632" y="1542017"/>
            <a:chExt cx="4783034" cy="5341585"/>
          </a:xfrm>
        </p:grpSpPr>
        <p:pic>
          <p:nvPicPr>
            <p:cNvPr id="14" name="Gambar 13">
              <a:extLst>
                <a:ext uri="{FF2B5EF4-FFF2-40B4-BE49-F238E27FC236}">
                  <a16:creationId xmlns:a16="http://schemas.microsoft.com/office/drawing/2014/main" id="{72D2A701-F6DD-9191-02B9-BC93683FC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0632" y="1542017"/>
              <a:ext cx="4783034" cy="5084682"/>
            </a:xfrm>
            <a:prstGeom prst="rect">
              <a:avLst/>
            </a:prstGeom>
          </p:spPr>
        </p:pic>
        <p:pic>
          <p:nvPicPr>
            <p:cNvPr id="16" name="Gambar 15">
              <a:extLst>
                <a:ext uri="{FF2B5EF4-FFF2-40B4-BE49-F238E27FC236}">
                  <a16:creationId xmlns:a16="http://schemas.microsoft.com/office/drawing/2014/main" id="{70F83094-46E9-521B-BDD0-8D762AEE3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00632" y="6632591"/>
              <a:ext cx="4765450" cy="251011"/>
            </a:xfrm>
            <a:prstGeom prst="rect">
              <a:avLst/>
            </a:prstGeom>
          </p:spPr>
        </p:pic>
      </p:grpSp>
      <p:pic>
        <p:nvPicPr>
          <p:cNvPr id="18" name="Gambar 17">
            <a:extLst>
              <a:ext uri="{FF2B5EF4-FFF2-40B4-BE49-F238E27FC236}">
                <a16:creationId xmlns:a16="http://schemas.microsoft.com/office/drawing/2014/main" id="{316DFB95-AF9E-93DF-E3DA-0BE146FC49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8216" y="845235"/>
            <a:ext cx="4765450" cy="55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56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6891E-8F66-472D-BFB9-0B0326E9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7380" y="2349624"/>
            <a:ext cx="8413531" cy="1195600"/>
          </a:xfrm>
        </p:spPr>
        <p:txBody>
          <a:bodyPr/>
          <a:lstStyle/>
          <a:p>
            <a:r>
              <a:rPr lang="en-US" sz="5333" dirty="0"/>
              <a:t>Survey design</a:t>
            </a:r>
            <a:endParaRPr lang="id-ID" sz="5333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3A52F-F569-4B7C-843F-7A358FC7D9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77F3E12B-5556-53DD-7E9C-37AE03DE3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288" y="7584"/>
            <a:ext cx="4700423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05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29"/>
          <p:cNvSpPr txBox="1">
            <a:spLocks noGrp="1"/>
          </p:cNvSpPr>
          <p:nvPr>
            <p:ph type="subTitle" idx="1"/>
          </p:nvPr>
        </p:nvSpPr>
        <p:spPr>
          <a:xfrm flipH="1">
            <a:off x="355808" y="777069"/>
            <a:ext cx="6721013" cy="977535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just"/>
            <a:r>
              <a:rPr lang="en-US" sz="4267" b="1" dirty="0">
                <a:latin typeface="Segoe UI Black" panose="020B0A02040204020203" pitchFamily="34" charset="0"/>
                <a:ea typeface="Segoe UI Black" panose="020B0A02040204020203" pitchFamily="34" charset="0"/>
              </a:rPr>
              <a:t>Aspek Yang Dirancang</a:t>
            </a:r>
            <a:endParaRPr lang="en-US" sz="4267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pSp>
        <p:nvGrpSpPr>
          <p:cNvPr id="94" name="Google Shape;6811;p43">
            <a:extLst>
              <a:ext uri="{FF2B5EF4-FFF2-40B4-BE49-F238E27FC236}">
                <a16:creationId xmlns:a16="http://schemas.microsoft.com/office/drawing/2014/main" id="{A83BE5CE-1865-394D-AD3C-C74E4E9AF64D}"/>
              </a:ext>
            </a:extLst>
          </p:cNvPr>
          <p:cNvGrpSpPr/>
          <p:nvPr/>
        </p:nvGrpSpPr>
        <p:grpSpPr>
          <a:xfrm flipH="1">
            <a:off x="6641757" y="1233012"/>
            <a:ext cx="5021923" cy="4851373"/>
            <a:chOff x="2972250" y="1654900"/>
            <a:chExt cx="2134517" cy="2062026"/>
          </a:xfrm>
        </p:grpSpPr>
        <p:sp>
          <p:nvSpPr>
            <p:cNvPr id="95" name="Google Shape;6812;p43">
              <a:extLst>
                <a:ext uri="{FF2B5EF4-FFF2-40B4-BE49-F238E27FC236}">
                  <a16:creationId xmlns:a16="http://schemas.microsoft.com/office/drawing/2014/main" id="{87EC3C9D-5369-E349-8297-0D52490647E3}"/>
                </a:ext>
              </a:extLst>
            </p:cNvPr>
            <p:cNvSpPr/>
            <p:nvPr/>
          </p:nvSpPr>
          <p:spPr>
            <a:xfrm>
              <a:off x="3104000" y="2880350"/>
              <a:ext cx="113150" cy="291275"/>
            </a:xfrm>
            <a:custGeom>
              <a:avLst/>
              <a:gdLst/>
              <a:ahLst/>
              <a:cxnLst/>
              <a:rect l="l" t="t" r="r" b="b"/>
              <a:pathLst>
                <a:path w="4526" h="11651" extrusionOk="0">
                  <a:moveTo>
                    <a:pt x="1848" y="0"/>
                  </a:moveTo>
                  <a:cubicBezTo>
                    <a:pt x="1513" y="0"/>
                    <a:pt x="1167" y="229"/>
                    <a:pt x="905" y="678"/>
                  </a:cubicBezTo>
                  <a:cubicBezTo>
                    <a:pt x="505" y="1360"/>
                    <a:pt x="0" y="2838"/>
                    <a:pt x="59" y="4558"/>
                  </a:cubicBezTo>
                  <a:cubicBezTo>
                    <a:pt x="150" y="7254"/>
                    <a:pt x="1317" y="10480"/>
                    <a:pt x="4143" y="11651"/>
                  </a:cubicBezTo>
                  <a:lnTo>
                    <a:pt x="4526" y="9524"/>
                  </a:lnTo>
                  <a:cubicBezTo>
                    <a:pt x="2775" y="8346"/>
                    <a:pt x="2696" y="5176"/>
                    <a:pt x="2949" y="3183"/>
                  </a:cubicBezTo>
                  <a:cubicBezTo>
                    <a:pt x="3223" y="1030"/>
                    <a:pt x="2558" y="0"/>
                    <a:pt x="1848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6" name="Google Shape;6813;p43">
              <a:extLst>
                <a:ext uri="{FF2B5EF4-FFF2-40B4-BE49-F238E27FC236}">
                  <a16:creationId xmlns:a16="http://schemas.microsoft.com/office/drawing/2014/main" id="{6279ED49-5384-F643-AC5B-AD8ED1508E62}"/>
                </a:ext>
              </a:extLst>
            </p:cNvPr>
            <p:cNvSpPr/>
            <p:nvPr/>
          </p:nvSpPr>
          <p:spPr>
            <a:xfrm>
              <a:off x="3105350" y="2880375"/>
              <a:ext cx="100025" cy="290300"/>
            </a:xfrm>
            <a:custGeom>
              <a:avLst/>
              <a:gdLst/>
              <a:ahLst/>
              <a:cxnLst/>
              <a:rect l="l" t="t" r="r" b="b"/>
              <a:pathLst>
                <a:path w="4001" h="11612" extrusionOk="0">
                  <a:moveTo>
                    <a:pt x="1796" y="1"/>
                  </a:moveTo>
                  <a:cubicBezTo>
                    <a:pt x="1458" y="1"/>
                    <a:pt x="1114" y="229"/>
                    <a:pt x="851" y="677"/>
                  </a:cubicBezTo>
                  <a:cubicBezTo>
                    <a:pt x="471" y="1325"/>
                    <a:pt x="0" y="2684"/>
                    <a:pt x="0" y="4287"/>
                  </a:cubicBezTo>
                  <a:cubicBezTo>
                    <a:pt x="0" y="4377"/>
                    <a:pt x="0" y="4465"/>
                    <a:pt x="5" y="4557"/>
                  </a:cubicBezTo>
                  <a:cubicBezTo>
                    <a:pt x="93" y="7226"/>
                    <a:pt x="1240" y="10410"/>
                    <a:pt x="4001" y="11612"/>
                  </a:cubicBezTo>
                  <a:lnTo>
                    <a:pt x="4001" y="9120"/>
                  </a:lnTo>
                  <a:cubicBezTo>
                    <a:pt x="3069" y="8120"/>
                    <a:pt x="2790" y="6417"/>
                    <a:pt x="2790" y="4868"/>
                  </a:cubicBezTo>
                  <a:cubicBezTo>
                    <a:pt x="2790" y="4264"/>
                    <a:pt x="2830" y="3684"/>
                    <a:pt x="2895" y="3182"/>
                  </a:cubicBezTo>
                  <a:cubicBezTo>
                    <a:pt x="2939" y="2841"/>
                    <a:pt x="2960" y="2526"/>
                    <a:pt x="2960" y="2243"/>
                  </a:cubicBezTo>
                  <a:cubicBezTo>
                    <a:pt x="2960" y="732"/>
                    <a:pt x="2393" y="1"/>
                    <a:pt x="17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7" name="Google Shape;6814;p43">
              <a:extLst>
                <a:ext uri="{FF2B5EF4-FFF2-40B4-BE49-F238E27FC236}">
                  <a16:creationId xmlns:a16="http://schemas.microsoft.com/office/drawing/2014/main" id="{3F4E9D3B-ACA0-BD4D-9D48-8390DC018B92}"/>
                </a:ext>
              </a:extLst>
            </p:cNvPr>
            <p:cNvSpPr/>
            <p:nvPr/>
          </p:nvSpPr>
          <p:spPr>
            <a:xfrm>
              <a:off x="3120375" y="2908750"/>
              <a:ext cx="91150" cy="258350"/>
            </a:xfrm>
            <a:custGeom>
              <a:avLst/>
              <a:gdLst/>
              <a:ahLst/>
              <a:cxnLst/>
              <a:rect l="l" t="t" r="r" b="b"/>
              <a:pathLst>
                <a:path w="3646" h="10334" extrusionOk="0">
                  <a:moveTo>
                    <a:pt x="939" y="1"/>
                  </a:moveTo>
                  <a:cubicBezTo>
                    <a:pt x="886" y="1"/>
                    <a:pt x="837" y="38"/>
                    <a:pt x="823" y="91"/>
                  </a:cubicBezTo>
                  <a:cubicBezTo>
                    <a:pt x="1" y="3231"/>
                    <a:pt x="464" y="7767"/>
                    <a:pt x="3430" y="10302"/>
                  </a:cubicBezTo>
                  <a:cubicBezTo>
                    <a:pt x="3454" y="10323"/>
                    <a:pt x="3482" y="10334"/>
                    <a:pt x="3509" y="10334"/>
                  </a:cubicBezTo>
                  <a:cubicBezTo>
                    <a:pt x="3543" y="10334"/>
                    <a:pt x="3577" y="10320"/>
                    <a:pt x="3601" y="10293"/>
                  </a:cubicBezTo>
                  <a:cubicBezTo>
                    <a:pt x="3646" y="10241"/>
                    <a:pt x="3638" y="10163"/>
                    <a:pt x="3591" y="10118"/>
                  </a:cubicBezTo>
                  <a:cubicBezTo>
                    <a:pt x="700" y="7648"/>
                    <a:pt x="253" y="3221"/>
                    <a:pt x="1058" y="153"/>
                  </a:cubicBezTo>
                  <a:cubicBezTo>
                    <a:pt x="1075" y="88"/>
                    <a:pt x="1038" y="23"/>
                    <a:pt x="973" y="6"/>
                  </a:cubicBezTo>
                  <a:cubicBezTo>
                    <a:pt x="962" y="3"/>
                    <a:pt x="950" y="1"/>
                    <a:pt x="939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8" name="Google Shape;6815;p43">
              <a:extLst>
                <a:ext uri="{FF2B5EF4-FFF2-40B4-BE49-F238E27FC236}">
                  <a16:creationId xmlns:a16="http://schemas.microsoft.com/office/drawing/2014/main" id="{558A5D3F-E6B9-B94E-9A51-3BB514B22A80}"/>
                </a:ext>
              </a:extLst>
            </p:cNvPr>
            <p:cNvSpPr/>
            <p:nvPr/>
          </p:nvSpPr>
          <p:spPr>
            <a:xfrm>
              <a:off x="2972250" y="3006875"/>
              <a:ext cx="358375" cy="288450"/>
            </a:xfrm>
            <a:custGeom>
              <a:avLst/>
              <a:gdLst/>
              <a:ahLst/>
              <a:cxnLst/>
              <a:rect l="l" t="t" r="r" b="b"/>
              <a:pathLst>
                <a:path w="14335" h="11538" extrusionOk="0">
                  <a:moveTo>
                    <a:pt x="2374" y="0"/>
                  </a:moveTo>
                  <a:cubicBezTo>
                    <a:pt x="2120" y="0"/>
                    <a:pt x="1847" y="126"/>
                    <a:pt x="1550" y="432"/>
                  </a:cubicBezTo>
                  <a:cubicBezTo>
                    <a:pt x="0" y="2026"/>
                    <a:pt x="2120" y="4081"/>
                    <a:pt x="1611" y="5484"/>
                  </a:cubicBezTo>
                  <a:cubicBezTo>
                    <a:pt x="1144" y="6776"/>
                    <a:pt x="1524" y="8294"/>
                    <a:pt x="3263" y="8294"/>
                  </a:cubicBezTo>
                  <a:cubicBezTo>
                    <a:pt x="3415" y="8294"/>
                    <a:pt x="3578" y="8283"/>
                    <a:pt x="3752" y="8258"/>
                  </a:cubicBezTo>
                  <a:cubicBezTo>
                    <a:pt x="4059" y="8215"/>
                    <a:pt x="4308" y="8193"/>
                    <a:pt x="4512" y="8193"/>
                  </a:cubicBezTo>
                  <a:cubicBezTo>
                    <a:pt x="5739" y="8193"/>
                    <a:pt x="5346" y="8971"/>
                    <a:pt x="6257" y="10466"/>
                  </a:cubicBezTo>
                  <a:cubicBezTo>
                    <a:pt x="6728" y="11244"/>
                    <a:pt x="7604" y="11538"/>
                    <a:pt x="8577" y="11538"/>
                  </a:cubicBezTo>
                  <a:cubicBezTo>
                    <a:pt x="9958" y="11538"/>
                    <a:pt x="11535" y="10946"/>
                    <a:pt x="12430" y="10303"/>
                  </a:cubicBezTo>
                  <a:cubicBezTo>
                    <a:pt x="12430" y="10303"/>
                    <a:pt x="14335" y="8576"/>
                    <a:pt x="14134" y="7105"/>
                  </a:cubicBezTo>
                  <a:cubicBezTo>
                    <a:pt x="13929" y="5634"/>
                    <a:pt x="11154" y="5644"/>
                    <a:pt x="9502" y="5572"/>
                  </a:cubicBezTo>
                  <a:cubicBezTo>
                    <a:pt x="8495" y="5525"/>
                    <a:pt x="8400" y="3224"/>
                    <a:pt x="7366" y="2661"/>
                  </a:cubicBezTo>
                  <a:cubicBezTo>
                    <a:pt x="7070" y="2500"/>
                    <a:pt x="6813" y="2448"/>
                    <a:pt x="6576" y="2448"/>
                  </a:cubicBezTo>
                  <a:cubicBezTo>
                    <a:pt x="6155" y="2448"/>
                    <a:pt x="5797" y="2611"/>
                    <a:pt x="5396" y="2611"/>
                  </a:cubicBezTo>
                  <a:cubicBezTo>
                    <a:pt x="5235" y="2611"/>
                    <a:pt x="5067" y="2585"/>
                    <a:pt x="4885" y="2511"/>
                  </a:cubicBezTo>
                  <a:cubicBezTo>
                    <a:pt x="4168" y="2221"/>
                    <a:pt x="3442" y="0"/>
                    <a:pt x="23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9" name="Google Shape;6816;p43">
              <a:extLst>
                <a:ext uri="{FF2B5EF4-FFF2-40B4-BE49-F238E27FC236}">
                  <a16:creationId xmlns:a16="http://schemas.microsoft.com/office/drawing/2014/main" id="{864FA5B4-1C5A-C240-9920-B8CBAC99164A}"/>
                </a:ext>
              </a:extLst>
            </p:cNvPr>
            <p:cNvSpPr/>
            <p:nvPr/>
          </p:nvSpPr>
          <p:spPr>
            <a:xfrm>
              <a:off x="3016525" y="3024600"/>
              <a:ext cx="285425" cy="224075"/>
            </a:xfrm>
            <a:custGeom>
              <a:avLst/>
              <a:gdLst/>
              <a:ahLst/>
              <a:cxnLst/>
              <a:rect l="l" t="t" r="r" b="b"/>
              <a:pathLst>
                <a:path w="11417" h="8963" extrusionOk="0">
                  <a:moveTo>
                    <a:pt x="138" y="1"/>
                  </a:moveTo>
                  <a:cubicBezTo>
                    <a:pt x="129" y="1"/>
                    <a:pt x="121" y="2"/>
                    <a:pt x="113" y="3"/>
                  </a:cubicBezTo>
                  <a:cubicBezTo>
                    <a:pt x="45" y="13"/>
                    <a:pt x="1" y="78"/>
                    <a:pt x="15" y="144"/>
                  </a:cubicBezTo>
                  <a:cubicBezTo>
                    <a:pt x="206" y="1167"/>
                    <a:pt x="3295" y="8126"/>
                    <a:pt x="11278" y="8959"/>
                  </a:cubicBezTo>
                  <a:cubicBezTo>
                    <a:pt x="11281" y="8959"/>
                    <a:pt x="11288" y="8962"/>
                    <a:pt x="11291" y="8962"/>
                  </a:cubicBezTo>
                  <a:cubicBezTo>
                    <a:pt x="11352" y="8962"/>
                    <a:pt x="11407" y="8915"/>
                    <a:pt x="11410" y="8850"/>
                  </a:cubicBezTo>
                  <a:cubicBezTo>
                    <a:pt x="11417" y="8785"/>
                    <a:pt x="11369" y="8724"/>
                    <a:pt x="11305" y="8716"/>
                  </a:cubicBezTo>
                  <a:cubicBezTo>
                    <a:pt x="3465" y="7897"/>
                    <a:pt x="441" y="1099"/>
                    <a:pt x="253" y="98"/>
                  </a:cubicBezTo>
                  <a:cubicBezTo>
                    <a:pt x="245" y="42"/>
                    <a:pt x="194" y="1"/>
                    <a:pt x="138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0" name="Google Shape;6817;p43">
              <a:extLst>
                <a:ext uri="{FF2B5EF4-FFF2-40B4-BE49-F238E27FC236}">
                  <a16:creationId xmlns:a16="http://schemas.microsoft.com/office/drawing/2014/main" id="{415EA853-3ED5-8247-B939-D2204EA46113}"/>
                </a:ext>
              </a:extLst>
            </p:cNvPr>
            <p:cNvSpPr/>
            <p:nvPr/>
          </p:nvSpPr>
          <p:spPr>
            <a:xfrm>
              <a:off x="3195780" y="2573084"/>
              <a:ext cx="1910987" cy="1143842"/>
            </a:xfrm>
            <a:custGeom>
              <a:avLst/>
              <a:gdLst/>
              <a:ahLst/>
              <a:cxnLst/>
              <a:rect l="l" t="t" r="r" b="b"/>
              <a:pathLst>
                <a:path w="70738" h="42341" extrusionOk="0">
                  <a:moveTo>
                    <a:pt x="40554" y="0"/>
                  </a:moveTo>
                  <a:cubicBezTo>
                    <a:pt x="40190" y="0"/>
                    <a:pt x="39826" y="81"/>
                    <a:pt x="39548" y="243"/>
                  </a:cubicBezTo>
                  <a:lnTo>
                    <a:pt x="1004" y="22497"/>
                  </a:lnTo>
                  <a:cubicBezTo>
                    <a:pt x="449" y="22817"/>
                    <a:pt x="0" y="23562"/>
                    <a:pt x="0" y="24165"/>
                  </a:cubicBezTo>
                  <a:cubicBezTo>
                    <a:pt x="0" y="24767"/>
                    <a:pt x="449" y="25515"/>
                    <a:pt x="1004" y="25835"/>
                  </a:cubicBezTo>
                  <a:lnTo>
                    <a:pt x="29175" y="42098"/>
                  </a:lnTo>
                  <a:cubicBezTo>
                    <a:pt x="29452" y="42260"/>
                    <a:pt x="29816" y="42340"/>
                    <a:pt x="30180" y="42340"/>
                  </a:cubicBezTo>
                  <a:cubicBezTo>
                    <a:pt x="30544" y="42340"/>
                    <a:pt x="30909" y="42260"/>
                    <a:pt x="31186" y="42098"/>
                  </a:cubicBezTo>
                  <a:lnTo>
                    <a:pt x="69730" y="19844"/>
                  </a:lnTo>
                  <a:cubicBezTo>
                    <a:pt x="70285" y="19524"/>
                    <a:pt x="70737" y="18775"/>
                    <a:pt x="70737" y="18177"/>
                  </a:cubicBezTo>
                  <a:cubicBezTo>
                    <a:pt x="70737" y="17574"/>
                    <a:pt x="70285" y="16826"/>
                    <a:pt x="69730" y="16506"/>
                  </a:cubicBezTo>
                  <a:lnTo>
                    <a:pt x="41559" y="243"/>
                  </a:lnTo>
                  <a:cubicBezTo>
                    <a:pt x="41282" y="81"/>
                    <a:pt x="40918" y="0"/>
                    <a:pt x="40554" y="0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1" name="Google Shape;6818;p43">
              <a:extLst>
                <a:ext uri="{FF2B5EF4-FFF2-40B4-BE49-F238E27FC236}">
                  <a16:creationId xmlns:a16="http://schemas.microsoft.com/office/drawing/2014/main" id="{963E9299-452E-4C4A-B5CC-CB1F1BCC65C1}"/>
                </a:ext>
              </a:extLst>
            </p:cNvPr>
            <p:cNvSpPr/>
            <p:nvPr/>
          </p:nvSpPr>
          <p:spPr>
            <a:xfrm>
              <a:off x="3207910" y="2573084"/>
              <a:ext cx="1886620" cy="1084949"/>
            </a:xfrm>
            <a:custGeom>
              <a:avLst/>
              <a:gdLst/>
              <a:ahLst/>
              <a:cxnLst/>
              <a:rect l="l" t="t" r="r" b="b"/>
              <a:pathLst>
                <a:path w="69836" h="40161" extrusionOk="0">
                  <a:moveTo>
                    <a:pt x="40105" y="0"/>
                  </a:moveTo>
                  <a:cubicBezTo>
                    <a:pt x="39741" y="0"/>
                    <a:pt x="39377" y="81"/>
                    <a:pt x="39099" y="243"/>
                  </a:cubicBezTo>
                  <a:lnTo>
                    <a:pt x="555" y="22497"/>
                  </a:lnTo>
                  <a:cubicBezTo>
                    <a:pt x="0" y="22817"/>
                    <a:pt x="0" y="23338"/>
                    <a:pt x="555" y="23658"/>
                  </a:cubicBezTo>
                  <a:lnTo>
                    <a:pt x="28726" y="39921"/>
                  </a:lnTo>
                  <a:cubicBezTo>
                    <a:pt x="29003" y="40081"/>
                    <a:pt x="29367" y="40160"/>
                    <a:pt x="29731" y="40160"/>
                  </a:cubicBezTo>
                  <a:cubicBezTo>
                    <a:pt x="30095" y="40160"/>
                    <a:pt x="30460" y="40081"/>
                    <a:pt x="30737" y="39921"/>
                  </a:cubicBezTo>
                  <a:lnTo>
                    <a:pt x="69281" y="17667"/>
                  </a:lnTo>
                  <a:cubicBezTo>
                    <a:pt x="69836" y="17347"/>
                    <a:pt x="69836" y="16826"/>
                    <a:pt x="69281" y="16506"/>
                  </a:cubicBezTo>
                  <a:lnTo>
                    <a:pt x="41110" y="243"/>
                  </a:lnTo>
                  <a:cubicBezTo>
                    <a:pt x="40833" y="81"/>
                    <a:pt x="40469" y="0"/>
                    <a:pt x="4010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2" name="Google Shape;6819;p43">
              <a:extLst>
                <a:ext uri="{FF2B5EF4-FFF2-40B4-BE49-F238E27FC236}">
                  <a16:creationId xmlns:a16="http://schemas.microsoft.com/office/drawing/2014/main" id="{E53F1635-FD95-F841-90AD-14C1A6B6DE67}"/>
                </a:ext>
              </a:extLst>
            </p:cNvPr>
            <p:cNvSpPr/>
            <p:nvPr/>
          </p:nvSpPr>
          <p:spPr>
            <a:xfrm>
              <a:off x="3136750" y="3098850"/>
              <a:ext cx="16750" cy="90000"/>
            </a:xfrm>
            <a:custGeom>
              <a:avLst/>
              <a:gdLst/>
              <a:ahLst/>
              <a:cxnLst/>
              <a:rect l="l" t="t" r="r" b="b"/>
              <a:pathLst>
                <a:path w="670" h="3600" extrusionOk="0">
                  <a:moveTo>
                    <a:pt x="311" y="0"/>
                  </a:moveTo>
                  <a:cubicBezTo>
                    <a:pt x="304" y="0"/>
                    <a:pt x="296" y="1"/>
                    <a:pt x="288" y="3"/>
                  </a:cubicBezTo>
                  <a:cubicBezTo>
                    <a:pt x="223" y="13"/>
                    <a:pt x="175" y="74"/>
                    <a:pt x="189" y="139"/>
                  </a:cubicBezTo>
                  <a:cubicBezTo>
                    <a:pt x="189" y="156"/>
                    <a:pt x="420" y="1644"/>
                    <a:pt x="14" y="3450"/>
                  </a:cubicBezTo>
                  <a:cubicBezTo>
                    <a:pt x="1" y="3514"/>
                    <a:pt x="42" y="3583"/>
                    <a:pt x="107" y="3596"/>
                  </a:cubicBezTo>
                  <a:cubicBezTo>
                    <a:pt x="116" y="3599"/>
                    <a:pt x="124" y="3599"/>
                    <a:pt x="134" y="3599"/>
                  </a:cubicBezTo>
                  <a:cubicBezTo>
                    <a:pt x="189" y="3599"/>
                    <a:pt x="239" y="3563"/>
                    <a:pt x="253" y="3504"/>
                  </a:cubicBezTo>
                  <a:cubicBezTo>
                    <a:pt x="669" y="1651"/>
                    <a:pt x="438" y="163"/>
                    <a:pt x="428" y="102"/>
                  </a:cubicBezTo>
                  <a:cubicBezTo>
                    <a:pt x="418" y="44"/>
                    <a:pt x="369" y="0"/>
                    <a:pt x="311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3" name="Google Shape;6820;p43">
              <a:extLst>
                <a:ext uri="{FF2B5EF4-FFF2-40B4-BE49-F238E27FC236}">
                  <a16:creationId xmlns:a16="http://schemas.microsoft.com/office/drawing/2014/main" id="{7EC53182-A424-5E4B-AC80-4438A5F7EF6C}"/>
                </a:ext>
              </a:extLst>
            </p:cNvPr>
            <p:cNvSpPr/>
            <p:nvPr/>
          </p:nvSpPr>
          <p:spPr>
            <a:xfrm>
              <a:off x="3205350" y="1654900"/>
              <a:ext cx="1114125" cy="1569325"/>
            </a:xfrm>
            <a:custGeom>
              <a:avLst/>
              <a:gdLst/>
              <a:ahLst/>
              <a:cxnLst/>
              <a:rect l="l" t="t" r="r" b="b"/>
              <a:pathLst>
                <a:path w="44565" h="62773" extrusionOk="0">
                  <a:moveTo>
                    <a:pt x="42610" y="0"/>
                  </a:moveTo>
                  <a:cubicBezTo>
                    <a:pt x="42225" y="0"/>
                    <a:pt x="41831" y="89"/>
                    <a:pt x="41527" y="265"/>
                  </a:cubicBezTo>
                  <a:lnTo>
                    <a:pt x="1058" y="23631"/>
                  </a:lnTo>
                  <a:cubicBezTo>
                    <a:pt x="475" y="23969"/>
                    <a:pt x="1" y="24784"/>
                    <a:pt x="1" y="25460"/>
                  </a:cubicBezTo>
                  <a:lnTo>
                    <a:pt x="1" y="60757"/>
                  </a:lnTo>
                  <a:cubicBezTo>
                    <a:pt x="1" y="61430"/>
                    <a:pt x="444" y="62231"/>
                    <a:pt x="990" y="62545"/>
                  </a:cubicBezTo>
                  <a:cubicBezTo>
                    <a:pt x="1254" y="62698"/>
                    <a:pt x="1601" y="62773"/>
                    <a:pt x="1956" y="62773"/>
                  </a:cubicBezTo>
                  <a:cubicBezTo>
                    <a:pt x="2341" y="62773"/>
                    <a:pt x="2735" y="62684"/>
                    <a:pt x="3038" y="62508"/>
                  </a:cubicBezTo>
                  <a:lnTo>
                    <a:pt x="43509" y="39143"/>
                  </a:lnTo>
                  <a:cubicBezTo>
                    <a:pt x="44093" y="38808"/>
                    <a:pt x="44564" y="37989"/>
                    <a:pt x="44564" y="37313"/>
                  </a:cubicBezTo>
                  <a:lnTo>
                    <a:pt x="44564" y="2016"/>
                  </a:lnTo>
                  <a:cubicBezTo>
                    <a:pt x="44564" y="1344"/>
                    <a:pt x="44120" y="542"/>
                    <a:pt x="43575" y="228"/>
                  </a:cubicBezTo>
                  <a:cubicBezTo>
                    <a:pt x="43313" y="76"/>
                    <a:pt x="42965" y="0"/>
                    <a:pt x="4261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4" name="Google Shape;6821;p43">
              <a:extLst>
                <a:ext uri="{FF2B5EF4-FFF2-40B4-BE49-F238E27FC236}">
                  <a16:creationId xmlns:a16="http://schemas.microsoft.com/office/drawing/2014/main" id="{86113A16-B344-E24A-8B7F-09D96AE84B4A}"/>
                </a:ext>
              </a:extLst>
            </p:cNvPr>
            <p:cNvSpPr/>
            <p:nvPr/>
          </p:nvSpPr>
          <p:spPr>
            <a:xfrm>
              <a:off x="3205350" y="2265375"/>
              <a:ext cx="191325" cy="958850"/>
            </a:xfrm>
            <a:custGeom>
              <a:avLst/>
              <a:gdLst/>
              <a:ahLst/>
              <a:cxnLst/>
              <a:rect l="l" t="t" r="r" b="b"/>
              <a:pathLst>
                <a:path w="7653" h="38354" extrusionOk="0">
                  <a:moveTo>
                    <a:pt x="311" y="0"/>
                  </a:moveTo>
                  <a:cubicBezTo>
                    <a:pt x="121" y="331"/>
                    <a:pt x="1" y="703"/>
                    <a:pt x="1" y="1041"/>
                  </a:cubicBezTo>
                  <a:lnTo>
                    <a:pt x="1" y="36338"/>
                  </a:lnTo>
                  <a:cubicBezTo>
                    <a:pt x="1" y="37011"/>
                    <a:pt x="444" y="37812"/>
                    <a:pt x="990" y="38126"/>
                  </a:cubicBezTo>
                  <a:cubicBezTo>
                    <a:pt x="1254" y="38279"/>
                    <a:pt x="1601" y="38354"/>
                    <a:pt x="1956" y="38354"/>
                  </a:cubicBezTo>
                  <a:cubicBezTo>
                    <a:pt x="2341" y="38354"/>
                    <a:pt x="2735" y="38265"/>
                    <a:pt x="3038" y="38089"/>
                  </a:cubicBezTo>
                  <a:lnTo>
                    <a:pt x="7652" y="35423"/>
                  </a:lnTo>
                  <a:lnTo>
                    <a:pt x="4953" y="2679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5" name="Google Shape;6822;p43">
              <a:extLst>
                <a:ext uri="{FF2B5EF4-FFF2-40B4-BE49-F238E27FC236}">
                  <a16:creationId xmlns:a16="http://schemas.microsoft.com/office/drawing/2014/main" id="{BCBFF7C7-0143-F349-A050-AB2F8BDC8E44}"/>
                </a:ext>
              </a:extLst>
            </p:cNvPr>
            <p:cNvSpPr/>
            <p:nvPr/>
          </p:nvSpPr>
          <p:spPr>
            <a:xfrm>
              <a:off x="3254950" y="1686475"/>
              <a:ext cx="1064525" cy="1534775"/>
            </a:xfrm>
            <a:custGeom>
              <a:avLst/>
              <a:gdLst/>
              <a:ahLst/>
              <a:cxnLst/>
              <a:rect l="l" t="t" r="r" b="b"/>
              <a:pathLst>
                <a:path w="42581" h="61391" extrusionOk="0">
                  <a:moveTo>
                    <a:pt x="41998" y="1"/>
                  </a:moveTo>
                  <a:cubicBezTo>
                    <a:pt x="41856" y="1"/>
                    <a:pt x="41695" y="47"/>
                    <a:pt x="41525" y="146"/>
                  </a:cubicBezTo>
                  <a:lnTo>
                    <a:pt x="1054" y="23511"/>
                  </a:lnTo>
                  <a:cubicBezTo>
                    <a:pt x="471" y="23849"/>
                    <a:pt x="0" y="24664"/>
                    <a:pt x="0" y="25340"/>
                  </a:cubicBezTo>
                  <a:lnTo>
                    <a:pt x="0" y="60638"/>
                  </a:lnTo>
                  <a:cubicBezTo>
                    <a:pt x="0" y="61114"/>
                    <a:pt x="237" y="61390"/>
                    <a:pt x="582" y="61390"/>
                  </a:cubicBezTo>
                  <a:cubicBezTo>
                    <a:pt x="724" y="61390"/>
                    <a:pt x="884" y="61344"/>
                    <a:pt x="1054" y="61245"/>
                  </a:cubicBezTo>
                  <a:lnTo>
                    <a:pt x="41525" y="37880"/>
                  </a:lnTo>
                  <a:cubicBezTo>
                    <a:pt x="42109" y="37545"/>
                    <a:pt x="42580" y="36726"/>
                    <a:pt x="42580" y="36050"/>
                  </a:cubicBezTo>
                  <a:lnTo>
                    <a:pt x="42580" y="753"/>
                  </a:lnTo>
                  <a:cubicBezTo>
                    <a:pt x="42580" y="277"/>
                    <a:pt x="42344" y="1"/>
                    <a:pt x="41998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6" name="Google Shape;6823;p43">
              <a:extLst>
                <a:ext uri="{FF2B5EF4-FFF2-40B4-BE49-F238E27FC236}">
                  <a16:creationId xmlns:a16="http://schemas.microsoft.com/office/drawing/2014/main" id="{4B02AA03-4996-0D45-8891-37BA9D4AEFFD}"/>
                </a:ext>
              </a:extLst>
            </p:cNvPr>
            <p:cNvSpPr/>
            <p:nvPr/>
          </p:nvSpPr>
          <p:spPr>
            <a:xfrm>
              <a:off x="3279675" y="1753325"/>
              <a:ext cx="1015050" cy="1372500"/>
            </a:xfrm>
            <a:custGeom>
              <a:avLst/>
              <a:gdLst/>
              <a:ahLst/>
              <a:cxnLst/>
              <a:rect l="l" t="t" r="r" b="b"/>
              <a:pathLst>
                <a:path w="40602" h="54900" extrusionOk="0">
                  <a:moveTo>
                    <a:pt x="40251" y="0"/>
                  </a:moveTo>
                  <a:cubicBezTo>
                    <a:pt x="40165" y="0"/>
                    <a:pt x="40069" y="28"/>
                    <a:pt x="39967" y="86"/>
                  </a:cubicBezTo>
                  <a:lnTo>
                    <a:pt x="632" y="22796"/>
                  </a:lnTo>
                  <a:cubicBezTo>
                    <a:pt x="284" y="22997"/>
                    <a:pt x="1" y="23489"/>
                    <a:pt x="1" y="23892"/>
                  </a:cubicBezTo>
                  <a:lnTo>
                    <a:pt x="1" y="54448"/>
                  </a:lnTo>
                  <a:cubicBezTo>
                    <a:pt x="1" y="54734"/>
                    <a:pt x="143" y="54899"/>
                    <a:pt x="351" y="54899"/>
                  </a:cubicBezTo>
                  <a:cubicBezTo>
                    <a:pt x="435" y="54899"/>
                    <a:pt x="531" y="54872"/>
                    <a:pt x="632" y="54813"/>
                  </a:cubicBezTo>
                  <a:lnTo>
                    <a:pt x="39967" y="32103"/>
                  </a:lnTo>
                  <a:cubicBezTo>
                    <a:pt x="40318" y="31902"/>
                    <a:pt x="40602" y="31410"/>
                    <a:pt x="40602" y="31008"/>
                  </a:cubicBezTo>
                  <a:lnTo>
                    <a:pt x="40602" y="451"/>
                  </a:lnTo>
                  <a:cubicBezTo>
                    <a:pt x="40602" y="165"/>
                    <a:pt x="40459" y="0"/>
                    <a:pt x="40251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7" name="Google Shape;6824;p43">
              <a:extLst>
                <a:ext uri="{FF2B5EF4-FFF2-40B4-BE49-F238E27FC236}">
                  <a16:creationId xmlns:a16="http://schemas.microsoft.com/office/drawing/2014/main" id="{6746756D-32BC-7145-A424-D22C8BA0D3BF}"/>
                </a:ext>
              </a:extLst>
            </p:cNvPr>
            <p:cNvSpPr/>
            <p:nvPr/>
          </p:nvSpPr>
          <p:spPr>
            <a:xfrm>
              <a:off x="3359775" y="2679875"/>
              <a:ext cx="1028200" cy="591375"/>
            </a:xfrm>
            <a:custGeom>
              <a:avLst/>
              <a:gdLst/>
              <a:ahLst/>
              <a:cxnLst/>
              <a:rect l="l" t="t" r="r" b="b"/>
              <a:pathLst>
                <a:path w="41128" h="23655" extrusionOk="0">
                  <a:moveTo>
                    <a:pt x="38387" y="1"/>
                  </a:moveTo>
                  <a:cubicBezTo>
                    <a:pt x="38196" y="1"/>
                    <a:pt x="38005" y="43"/>
                    <a:pt x="37858" y="126"/>
                  </a:cubicBezTo>
                  <a:lnTo>
                    <a:pt x="295" y="21817"/>
                  </a:lnTo>
                  <a:cubicBezTo>
                    <a:pt x="1" y="21984"/>
                    <a:pt x="1" y="22256"/>
                    <a:pt x="295" y="22423"/>
                  </a:cubicBezTo>
                  <a:lnTo>
                    <a:pt x="2209" y="23529"/>
                  </a:lnTo>
                  <a:cubicBezTo>
                    <a:pt x="2354" y="23613"/>
                    <a:pt x="2546" y="23655"/>
                    <a:pt x="2737" y="23655"/>
                  </a:cubicBezTo>
                  <a:cubicBezTo>
                    <a:pt x="2928" y="23655"/>
                    <a:pt x="3119" y="23613"/>
                    <a:pt x="3264" y="23529"/>
                  </a:cubicBezTo>
                  <a:lnTo>
                    <a:pt x="40838" y="1846"/>
                  </a:lnTo>
                  <a:cubicBezTo>
                    <a:pt x="41128" y="1676"/>
                    <a:pt x="41128" y="1403"/>
                    <a:pt x="40838" y="1236"/>
                  </a:cubicBezTo>
                  <a:lnTo>
                    <a:pt x="38916" y="126"/>
                  </a:lnTo>
                  <a:cubicBezTo>
                    <a:pt x="38769" y="43"/>
                    <a:pt x="38578" y="1"/>
                    <a:pt x="383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8" name="Google Shape;6825;p43">
              <a:extLst>
                <a:ext uri="{FF2B5EF4-FFF2-40B4-BE49-F238E27FC236}">
                  <a16:creationId xmlns:a16="http://schemas.microsoft.com/office/drawing/2014/main" id="{B69E0E51-12A3-BF45-BD64-C81FD58F836E}"/>
                </a:ext>
              </a:extLst>
            </p:cNvPr>
            <p:cNvSpPr/>
            <p:nvPr/>
          </p:nvSpPr>
          <p:spPr>
            <a:xfrm>
              <a:off x="3483600" y="2751325"/>
              <a:ext cx="1275625" cy="733675"/>
            </a:xfrm>
            <a:custGeom>
              <a:avLst/>
              <a:gdLst/>
              <a:ahLst/>
              <a:cxnLst/>
              <a:rect l="l" t="t" r="r" b="b"/>
              <a:pathLst>
                <a:path w="51025" h="29347" extrusionOk="0">
                  <a:moveTo>
                    <a:pt x="38386" y="0"/>
                  </a:moveTo>
                  <a:cubicBezTo>
                    <a:pt x="38195" y="0"/>
                    <a:pt x="38004" y="42"/>
                    <a:pt x="37857" y="125"/>
                  </a:cubicBezTo>
                  <a:lnTo>
                    <a:pt x="294" y="21815"/>
                  </a:lnTo>
                  <a:cubicBezTo>
                    <a:pt x="0" y="21985"/>
                    <a:pt x="0" y="22255"/>
                    <a:pt x="294" y="22423"/>
                  </a:cubicBezTo>
                  <a:lnTo>
                    <a:pt x="12154" y="29221"/>
                  </a:lnTo>
                  <a:cubicBezTo>
                    <a:pt x="12299" y="29304"/>
                    <a:pt x="12489" y="29346"/>
                    <a:pt x="12679" y="29346"/>
                  </a:cubicBezTo>
                  <a:cubicBezTo>
                    <a:pt x="12871" y="29346"/>
                    <a:pt x="13063" y="29304"/>
                    <a:pt x="13209" y="29218"/>
                  </a:cubicBezTo>
                  <a:lnTo>
                    <a:pt x="50732" y="7559"/>
                  </a:lnTo>
                  <a:cubicBezTo>
                    <a:pt x="51025" y="7392"/>
                    <a:pt x="51025" y="7118"/>
                    <a:pt x="50732" y="6951"/>
                  </a:cubicBezTo>
                  <a:lnTo>
                    <a:pt x="38916" y="125"/>
                  </a:lnTo>
                  <a:cubicBezTo>
                    <a:pt x="38769" y="42"/>
                    <a:pt x="38577" y="0"/>
                    <a:pt x="3838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09" name="Google Shape;6826;p43">
              <a:extLst>
                <a:ext uri="{FF2B5EF4-FFF2-40B4-BE49-F238E27FC236}">
                  <a16:creationId xmlns:a16="http://schemas.microsoft.com/office/drawing/2014/main" id="{926F5D29-6A58-394E-AA34-2B17EF42B94C}"/>
                </a:ext>
              </a:extLst>
            </p:cNvPr>
            <p:cNvSpPr/>
            <p:nvPr/>
          </p:nvSpPr>
          <p:spPr>
            <a:xfrm>
              <a:off x="3511075" y="2774325"/>
              <a:ext cx="1222050" cy="697925"/>
            </a:xfrm>
            <a:custGeom>
              <a:avLst/>
              <a:gdLst/>
              <a:ahLst/>
              <a:cxnLst/>
              <a:rect l="l" t="t" r="r" b="b"/>
              <a:pathLst>
                <a:path w="48882" h="27917" extrusionOk="0">
                  <a:moveTo>
                    <a:pt x="37734" y="1"/>
                  </a:moveTo>
                  <a:cubicBezTo>
                    <a:pt x="37701" y="1"/>
                    <a:pt x="37669" y="8"/>
                    <a:pt x="37646" y="21"/>
                  </a:cubicBezTo>
                  <a:lnTo>
                    <a:pt x="36468" y="700"/>
                  </a:lnTo>
                  <a:cubicBezTo>
                    <a:pt x="36417" y="731"/>
                    <a:pt x="36420" y="779"/>
                    <a:pt x="36475" y="809"/>
                  </a:cubicBezTo>
                  <a:lnTo>
                    <a:pt x="36837" y="1017"/>
                  </a:lnTo>
                  <a:cubicBezTo>
                    <a:pt x="36866" y="1034"/>
                    <a:pt x="36902" y="1042"/>
                    <a:pt x="36938" y="1042"/>
                  </a:cubicBezTo>
                  <a:cubicBezTo>
                    <a:pt x="36969" y="1042"/>
                    <a:pt x="37000" y="1036"/>
                    <a:pt x="37025" y="1021"/>
                  </a:cubicBezTo>
                  <a:lnTo>
                    <a:pt x="38202" y="341"/>
                  </a:lnTo>
                  <a:cubicBezTo>
                    <a:pt x="38250" y="314"/>
                    <a:pt x="38247" y="267"/>
                    <a:pt x="38195" y="236"/>
                  </a:cubicBezTo>
                  <a:lnTo>
                    <a:pt x="37833" y="24"/>
                  </a:lnTo>
                  <a:cubicBezTo>
                    <a:pt x="37805" y="8"/>
                    <a:pt x="37769" y="1"/>
                    <a:pt x="37734" y="1"/>
                  </a:cubicBezTo>
                  <a:close/>
                  <a:moveTo>
                    <a:pt x="36015" y="994"/>
                  </a:moveTo>
                  <a:cubicBezTo>
                    <a:pt x="35983" y="994"/>
                    <a:pt x="35950" y="1001"/>
                    <a:pt x="35925" y="1014"/>
                  </a:cubicBezTo>
                  <a:lnTo>
                    <a:pt x="34748" y="1693"/>
                  </a:lnTo>
                  <a:cubicBezTo>
                    <a:pt x="34700" y="1721"/>
                    <a:pt x="34704" y="1772"/>
                    <a:pt x="34755" y="1803"/>
                  </a:cubicBezTo>
                  <a:lnTo>
                    <a:pt x="35117" y="2011"/>
                  </a:lnTo>
                  <a:cubicBezTo>
                    <a:pt x="35146" y="2027"/>
                    <a:pt x="35183" y="2036"/>
                    <a:pt x="35219" y="2036"/>
                  </a:cubicBezTo>
                  <a:cubicBezTo>
                    <a:pt x="35251" y="2036"/>
                    <a:pt x="35282" y="2029"/>
                    <a:pt x="35305" y="2014"/>
                  </a:cubicBezTo>
                  <a:lnTo>
                    <a:pt x="36482" y="1335"/>
                  </a:lnTo>
                  <a:cubicBezTo>
                    <a:pt x="36533" y="1308"/>
                    <a:pt x="36530" y="1260"/>
                    <a:pt x="36475" y="1226"/>
                  </a:cubicBezTo>
                  <a:lnTo>
                    <a:pt x="36113" y="1017"/>
                  </a:lnTo>
                  <a:cubicBezTo>
                    <a:pt x="36085" y="1002"/>
                    <a:pt x="36050" y="994"/>
                    <a:pt x="36015" y="994"/>
                  </a:cubicBezTo>
                  <a:close/>
                  <a:moveTo>
                    <a:pt x="39591" y="1075"/>
                  </a:moveTo>
                  <a:cubicBezTo>
                    <a:pt x="39558" y="1075"/>
                    <a:pt x="39527" y="1082"/>
                    <a:pt x="39502" y="1096"/>
                  </a:cubicBezTo>
                  <a:lnTo>
                    <a:pt x="38329" y="1775"/>
                  </a:lnTo>
                  <a:cubicBezTo>
                    <a:pt x="38277" y="1803"/>
                    <a:pt x="38280" y="1850"/>
                    <a:pt x="38335" y="1881"/>
                  </a:cubicBezTo>
                  <a:lnTo>
                    <a:pt x="39693" y="2666"/>
                  </a:lnTo>
                  <a:cubicBezTo>
                    <a:pt x="39722" y="2684"/>
                    <a:pt x="39760" y="2693"/>
                    <a:pt x="39795" y="2693"/>
                  </a:cubicBezTo>
                  <a:cubicBezTo>
                    <a:pt x="39827" y="2693"/>
                    <a:pt x="39858" y="2686"/>
                    <a:pt x="39881" y="2673"/>
                  </a:cubicBezTo>
                  <a:lnTo>
                    <a:pt x="41059" y="1994"/>
                  </a:lnTo>
                  <a:cubicBezTo>
                    <a:pt x="41106" y="1963"/>
                    <a:pt x="41106" y="1915"/>
                    <a:pt x="41052" y="1885"/>
                  </a:cubicBezTo>
                  <a:lnTo>
                    <a:pt x="39690" y="1099"/>
                  </a:lnTo>
                  <a:cubicBezTo>
                    <a:pt x="39663" y="1083"/>
                    <a:pt x="39627" y="1075"/>
                    <a:pt x="39591" y="1075"/>
                  </a:cubicBezTo>
                  <a:close/>
                  <a:moveTo>
                    <a:pt x="34294" y="1986"/>
                  </a:moveTo>
                  <a:cubicBezTo>
                    <a:pt x="34262" y="1986"/>
                    <a:pt x="34230" y="1993"/>
                    <a:pt x="34205" y="2008"/>
                  </a:cubicBezTo>
                  <a:lnTo>
                    <a:pt x="33031" y="2687"/>
                  </a:lnTo>
                  <a:cubicBezTo>
                    <a:pt x="32980" y="2714"/>
                    <a:pt x="32984" y="2762"/>
                    <a:pt x="33038" y="2796"/>
                  </a:cubicBezTo>
                  <a:lnTo>
                    <a:pt x="33400" y="3004"/>
                  </a:lnTo>
                  <a:cubicBezTo>
                    <a:pt x="33426" y="3020"/>
                    <a:pt x="33462" y="3027"/>
                    <a:pt x="33497" y="3027"/>
                  </a:cubicBezTo>
                  <a:cubicBezTo>
                    <a:pt x="33530" y="3027"/>
                    <a:pt x="33563" y="3021"/>
                    <a:pt x="33588" y="3008"/>
                  </a:cubicBezTo>
                  <a:lnTo>
                    <a:pt x="34761" y="2328"/>
                  </a:lnTo>
                  <a:cubicBezTo>
                    <a:pt x="34813" y="2301"/>
                    <a:pt x="34810" y="2250"/>
                    <a:pt x="34755" y="2219"/>
                  </a:cubicBezTo>
                  <a:lnTo>
                    <a:pt x="34393" y="2011"/>
                  </a:lnTo>
                  <a:cubicBezTo>
                    <a:pt x="34366" y="1994"/>
                    <a:pt x="34330" y="1986"/>
                    <a:pt x="34294" y="1986"/>
                  </a:cubicBezTo>
                  <a:close/>
                  <a:moveTo>
                    <a:pt x="37868" y="2067"/>
                  </a:moveTo>
                  <a:cubicBezTo>
                    <a:pt x="37837" y="2067"/>
                    <a:pt x="37807" y="2073"/>
                    <a:pt x="37786" y="2086"/>
                  </a:cubicBezTo>
                  <a:lnTo>
                    <a:pt x="36609" y="2769"/>
                  </a:lnTo>
                  <a:cubicBezTo>
                    <a:pt x="36557" y="2796"/>
                    <a:pt x="36560" y="2844"/>
                    <a:pt x="36615" y="2874"/>
                  </a:cubicBezTo>
                  <a:lnTo>
                    <a:pt x="37976" y="3659"/>
                  </a:lnTo>
                  <a:cubicBezTo>
                    <a:pt x="38004" y="3675"/>
                    <a:pt x="38041" y="3684"/>
                    <a:pt x="38077" y="3684"/>
                  </a:cubicBezTo>
                  <a:cubicBezTo>
                    <a:pt x="38109" y="3684"/>
                    <a:pt x="38141" y="3677"/>
                    <a:pt x="38165" y="3663"/>
                  </a:cubicBezTo>
                  <a:lnTo>
                    <a:pt x="39339" y="2983"/>
                  </a:lnTo>
                  <a:cubicBezTo>
                    <a:pt x="39389" y="2956"/>
                    <a:pt x="39386" y="2909"/>
                    <a:pt x="39332" y="2877"/>
                  </a:cubicBezTo>
                  <a:lnTo>
                    <a:pt x="37973" y="2093"/>
                  </a:lnTo>
                  <a:cubicBezTo>
                    <a:pt x="37944" y="2076"/>
                    <a:pt x="37905" y="2067"/>
                    <a:pt x="37868" y="2067"/>
                  </a:cubicBezTo>
                  <a:close/>
                  <a:moveTo>
                    <a:pt x="32575" y="2979"/>
                  </a:moveTo>
                  <a:cubicBezTo>
                    <a:pt x="32542" y="2979"/>
                    <a:pt x="32511" y="2986"/>
                    <a:pt x="32488" y="3000"/>
                  </a:cubicBezTo>
                  <a:lnTo>
                    <a:pt x="31311" y="3679"/>
                  </a:lnTo>
                  <a:cubicBezTo>
                    <a:pt x="31260" y="3707"/>
                    <a:pt x="31264" y="3755"/>
                    <a:pt x="31318" y="3786"/>
                  </a:cubicBezTo>
                  <a:lnTo>
                    <a:pt x="31680" y="3997"/>
                  </a:lnTo>
                  <a:cubicBezTo>
                    <a:pt x="31708" y="4013"/>
                    <a:pt x="31744" y="4020"/>
                    <a:pt x="31778" y="4020"/>
                  </a:cubicBezTo>
                  <a:cubicBezTo>
                    <a:pt x="31811" y="4020"/>
                    <a:pt x="31843" y="4014"/>
                    <a:pt x="31868" y="4000"/>
                  </a:cubicBezTo>
                  <a:lnTo>
                    <a:pt x="33045" y="3321"/>
                  </a:lnTo>
                  <a:cubicBezTo>
                    <a:pt x="33093" y="3290"/>
                    <a:pt x="33090" y="3243"/>
                    <a:pt x="33038" y="3212"/>
                  </a:cubicBezTo>
                  <a:lnTo>
                    <a:pt x="32677" y="3004"/>
                  </a:lnTo>
                  <a:cubicBezTo>
                    <a:pt x="32648" y="2988"/>
                    <a:pt x="32611" y="2979"/>
                    <a:pt x="32575" y="2979"/>
                  </a:cubicBezTo>
                  <a:close/>
                  <a:moveTo>
                    <a:pt x="36155" y="3059"/>
                  </a:moveTo>
                  <a:cubicBezTo>
                    <a:pt x="36123" y="3059"/>
                    <a:pt x="36091" y="3066"/>
                    <a:pt x="36065" y="3079"/>
                  </a:cubicBezTo>
                  <a:lnTo>
                    <a:pt x="34888" y="3758"/>
                  </a:lnTo>
                  <a:cubicBezTo>
                    <a:pt x="34840" y="3789"/>
                    <a:pt x="34843" y="3837"/>
                    <a:pt x="34895" y="3868"/>
                  </a:cubicBezTo>
                  <a:lnTo>
                    <a:pt x="36256" y="4652"/>
                  </a:lnTo>
                  <a:cubicBezTo>
                    <a:pt x="36285" y="4669"/>
                    <a:pt x="36322" y="4677"/>
                    <a:pt x="36358" y="4677"/>
                  </a:cubicBezTo>
                  <a:cubicBezTo>
                    <a:pt x="36390" y="4677"/>
                    <a:pt x="36420" y="4670"/>
                    <a:pt x="36445" y="4656"/>
                  </a:cubicBezTo>
                  <a:lnTo>
                    <a:pt x="37619" y="3977"/>
                  </a:lnTo>
                  <a:cubicBezTo>
                    <a:pt x="37669" y="3950"/>
                    <a:pt x="37666" y="3901"/>
                    <a:pt x="37615" y="3871"/>
                  </a:cubicBezTo>
                  <a:lnTo>
                    <a:pt x="36253" y="3082"/>
                  </a:lnTo>
                  <a:cubicBezTo>
                    <a:pt x="36225" y="3067"/>
                    <a:pt x="36190" y="3059"/>
                    <a:pt x="36155" y="3059"/>
                  </a:cubicBezTo>
                  <a:close/>
                  <a:moveTo>
                    <a:pt x="39816" y="3189"/>
                  </a:moveTo>
                  <a:cubicBezTo>
                    <a:pt x="39784" y="3189"/>
                    <a:pt x="39752" y="3195"/>
                    <a:pt x="39728" y="3208"/>
                  </a:cubicBezTo>
                  <a:lnTo>
                    <a:pt x="38550" y="3888"/>
                  </a:lnTo>
                  <a:cubicBezTo>
                    <a:pt x="38502" y="3919"/>
                    <a:pt x="38506" y="3966"/>
                    <a:pt x="38557" y="3997"/>
                  </a:cubicBezTo>
                  <a:lnTo>
                    <a:pt x="39919" y="4782"/>
                  </a:lnTo>
                  <a:cubicBezTo>
                    <a:pt x="39947" y="4798"/>
                    <a:pt x="39984" y="4807"/>
                    <a:pt x="40019" y="4807"/>
                  </a:cubicBezTo>
                  <a:cubicBezTo>
                    <a:pt x="40051" y="4807"/>
                    <a:pt x="40082" y="4800"/>
                    <a:pt x="40106" y="4785"/>
                  </a:cubicBezTo>
                  <a:lnTo>
                    <a:pt x="41281" y="4106"/>
                  </a:lnTo>
                  <a:cubicBezTo>
                    <a:pt x="41332" y="4079"/>
                    <a:pt x="41328" y="4027"/>
                    <a:pt x="41273" y="3997"/>
                  </a:cubicBezTo>
                  <a:lnTo>
                    <a:pt x="39915" y="3212"/>
                  </a:lnTo>
                  <a:cubicBezTo>
                    <a:pt x="39887" y="3196"/>
                    <a:pt x="39851" y="3189"/>
                    <a:pt x="39816" y="3189"/>
                  </a:cubicBezTo>
                  <a:close/>
                  <a:moveTo>
                    <a:pt x="41533" y="2196"/>
                  </a:moveTo>
                  <a:cubicBezTo>
                    <a:pt x="41501" y="2196"/>
                    <a:pt x="41470" y="2203"/>
                    <a:pt x="41448" y="2216"/>
                  </a:cubicBezTo>
                  <a:lnTo>
                    <a:pt x="40270" y="2895"/>
                  </a:lnTo>
                  <a:cubicBezTo>
                    <a:pt x="40219" y="2926"/>
                    <a:pt x="40223" y="2973"/>
                    <a:pt x="40277" y="3004"/>
                  </a:cubicBezTo>
                  <a:lnTo>
                    <a:pt x="43581" y="4912"/>
                  </a:lnTo>
                  <a:cubicBezTo>
                    <a:pt x="43609" y="4928"/>
                    <a:pt x="43644" y="4935"/>
                    <a:pt x="43679" y="4935"/>
                  </a:cubicBezTo>
                  <a:cubicBezTo>
                    <a:pt x="43712" y="4935"/>
                    <a:pt x="43744" y="4929"/>
                    <a:pt x="43768" y="4915"/>
                  </a:cubicBezTo>
                  <a:lnTo>
                    <a:pt x="44943" y="4236"/>
                  </a:lnTo>
                  <a:cubicBezTo>
                    <a:pt x="44994" y="4209"/>
                    <a:pt x="44991" y="4158"/>
                    <a:pt x="44936" y="4127"/>
                  </a:cubicBezTo>
                  <a:lnTo>
                    <a:pt x="41635" y="2222"/>
                  </a:lnTo>
                  <a:cubicBezTo>
                    <a:pt x="41607" y="2204"/>
                    <a:pt x="41569" y="2196"/>
                    <a:pt x="41533" y="2196"/>
                  </a:cubicBezTo>
                  <a:close/>
                  <a:moveTo>
                    <a:pt x="29997" y="3892"/>
                  </a:moveTo>
                  <a:cubicBezTo>
                    <a:pt x="29964" y="3892"/>
                    <a:pt x="29932" y="3898"/>
                    <a:pt x="29908" y="3912"/>
                  </a:cubicBezTo>
                  <a:lnTo>
                    <a:pt x="28731" y="4591"/>
                  </a:lnTo>
                  <a:cubicBezTo>
                    <a:pt x="28684" y="4621"/>
                    <a:pt x="28684" y="4670"/>
                    <a:pt x="28738" y="4700"/>
                  </a:cubicBezTo>
                  <a:lnTo>
                    <a:pt x="30100" y="5486"/>
                  </a:lnTo>
                  <a:cubicBezTo>
                    <a:pt x="30127" y="5501"/>
                    <a:pt x="30163" y="5510"/>
                    <a:pt x="30199" y="5510"/>
                  </a:cubicBezTo>
                  <a:cubicBezTo>
                    <a:pt x="30231" y="5510"/>
                    <a:pt x="30263" y="5503"/>
                    <a:pt x="30287" y="5489"/>
                  </a:cubicBezTo>
                  <a:lnTo>
                    <a:pt x="31461" y="4810"/>
                  </a:lnTo>
                  <a:cubicBezTo>
                    <a:pt x="31513" y="4782"/>
                    <a:pt x="31510" y="4734"/>
                    <a:pt x="31455" y="4700"/>
                  </a:cubicBezTo>
                  <a:lnTo>
                    <a:pt x="30097" y="3915"/>
                  </a:lnTo>
                  <a:cubicBezTo>
                    <a:pt x="30068" y="3899"/>
                    <a:pt x="30032" y="3892"/>
                    <a:pt x="29997" y="3892"/>
                  </a:cubicBezTo>
                  <a:close/>
                  <a:moveTo>
                    <a:pt x="34437" y="4052"/>
                  </a:moveTo>
                  <a:cubicBezTo>
                    <a:pt x="34403" y="4052"/>
                    <a:pt x="34370" y="4059"/>
                    <a:pt x="34345" y="4073"/>
                  </a:cubicBezTo>
                  <a:lnTo>
                    <a:pt x="33172" y="4752"/>
                  </a:lnTo>
                  <a:cubicBezTo>
                    <a:pt x="33120" y="4782"/>
                    <a:pt x="33123" y="4830"/>
                    <a:pt x="33178" y="4861"/>
                  </a:cubicBezTo>
                  <a:lnTo>
                    <a:pt x="34536" y="5645"/>
                  </a:lnTo>
                  <a:cubicBezTo>
                    <a:pt x="34565" y="5661"/>
                    <a:pt x="34601" y="5669"/>
                    <a:pt x="34636" y="5669"/>
                  </a:cubicBezTo>
                  <a:cubicBezTo>
                    <a:pt x="34669" y="5669"/>
                    <a:pt x="34701" y="5662"/>
                    <a:pt x="34725" y="5649"/>
                  </a:cubicBezTo>
                  <a:lnTo>
                    <a:pt x="35902" y="4969"/>
                  </a:lnTo>
                  <a:cubicBezTo>
                    <a:pt x="35949" y="4942"/>
                    <a:pt x="35949" y="4892"/>
                    <a:pt x="35895" y="4861"/>
                  </a:cubicBezTo>
                  <a:lnTo>
                    <a:pt x="34533" y="4076"/>
                  </a:lnTo>
                  <a:cubicBezTo>
                    <a:pt x="34507" y="4060"/>
                    <a:pt x="34472" y="4052"/>
                    <a:pt x="34437" y="4052"/>
                  </a:cubicBezTo>
                  <a:close/>
                  <a:moveTo>
                    <a:pt x="38098" y="4182"/>
                  </a:moveTo>
                  <a:cubicBezTo>
                    <a:pt x="38065" y="4182"/>
                    <a:pt x="38032" y="4189"/>
                    <a:pt x="38008" y="4202"/>
                  </a:cubicBezTo>
                  <a:lnTo>
                    <a:pt x="36834" y="4881"/>
                  </a:lnTo>
                  <a:cubicBezTo>
                    <a:pt x="36782" y="4908"/>
                    <a:pt x="36785" y="4960"/>
                    <a:pt x="36840" y="4990"/>
                  </a:cubicBezTo>
                  <a:lnTo>
                    <a:pt x="38198" y="5775"/>
                  </a:lnTo>
                  <a:cubicBezTo>
                    <a:pt x="38227" y="5791"/>
                    <a:pt x="38263" y="5799"/>
                    <a:pt x="38298" y="5799"/>
                  </a:cubicBezTo>
                  <a:cubicBezTo>
                    <a:pt x="38331" y="5799"/>
                    <a:pt x="38363" y="5792"/>
                    <a:pt x="38386" y="5779"/>
                  </a:cubicBezTo>
                  <a:lnTo>
                    <a:pt x="39564" y="5100"/>
                  </a:lnTo>
                  <a:cubicBezTo>
                    <a:pt x="39611" y="5069"/>
                    <a:pt x="39608" y="5021"/>
                    <a:pt x="39557" y="4990"/>
                  </a:cubicBezTo>
                  <a:lnTo>
                    <a:pt x="38195" y="4205"/>
                  </a:lnTo>
                  <a:cubicBezTo>
                    <a:pt x="38169" y="4190"/>
                    <a:pt x="38134" y="4182"/>
                    <a:pt x="38098" y="4182"/>
                  </a:cubicBezTo>
                  <a:close/>
                  <a:moveTo>
                    <a:pt x="41757" y="4310"/>
                  </a:moveTo>
                  <a:cubicBezTo>
                    <a:pt x="41725" y="4310"/>
                    <a:pt x="41694" y="4317"/>
                    <a:pt x="41670" y="4331"/>
                  </a:cubicBezTo>
                  <a:lnTo>
                    <a:pt x="40495" y="5010"/>
                  </a:lnTo>
                  <a:cubicBezTo>
                    <a:pt x="40444" y="5038"/>
                    <a:pt x="40448" y="5086"/>
                    <a:pt x="40503" y="5120"/>
                  </a:cubicBezTo>
                  <a:lnTo>
                    <a:pt x="41861" y="5905"/>
                  </a:lnTo>
                  <a:cubicBezTo>
                    <a:pt x="41889" y="5921"/>
                    <a:pt x="41924" y="5929"/>
                    <a:pt x="41959" y="5929"/>
                  </a:cubicBezTo>
                  <a:cubicBezTo>
                    <a:pt x="41992" y="5929"/>
                    <a:pt x="42024" y="5922"/>
                    <a:pt x="42048" y="5908"/>
                  </a:cubicBezTo>
                  <a:lnTo>
                    <a:pt x="43226" y="5229"/>
                  </a:lnTo>
                  <a:cubicBezTo>
                    <a:pt x="43274" y="5199"/>
                    <a:pt x="43270" y="5151"/>
                    <a:pt x="43219" y="5120"/>
                  </a:cubicBezTo>
                  <a:lnTo>
                    <a:pt x="41857" y="4335"/>
                  </a:lnTo>
                  <a:cubicBezTo>
                    <a:pt x="41829" y="4319"/>
                    <a:pt x="41792" y="4310"/>
                    <a:pt x="41757" y="4310"/>
                  </a:cubicBezTo>
                  <a:close/>
                  <a:moveTo>
                    <a:pt x="28278" y="4885"/>
                  </a:moveTo>
                  <a:cubicBezTo>
                    <a:pt x="28245" y="4885"/>
                    <a:pt x="28213" y="4892"/>
                    <a:pt x="28188" y="4905"/>
                  </a:cubicBezTo>
                  <a:lnTo>
                    <a:pt x="27014" y="5584"/>
                  </a:lnTo>
                  <a:cubicBezTo>
                    <a:pt x="26963" y="5615"/>
                    <a:pt x="26967" y="5662"/>
                    <a:pt x="27018" y="5694"/>
                  </a:cubicBezTo>
                  <a:lnTo>
                    <a:pt x="28380" y="6478"/>
                  </a:lnTo>
                  <a:cubicBezTo>
                    <a:pt x="28407" y="6494"/>
                    <a:pt x="28443" y="6502"/>
                    <a:pt x="28477" y="6502"/>
                  </a:cubicBezTo>
                  <a:cubicBezTo>
                    <a:pt x="28510" y="6502"/>
                    <a:pt x="28542" y="6495"/>
                    <a:pt x="28567" y="6482"/>
                  </a:cubicBezTo>
                  <a:lnTo>
                    <a:pt x="29744" y="5803"/>
                  </a:lnTo>
                  <a:cubicBezTo>
                    <a:pt x="29793" y="5775"/>
                    <a:pt x="29789" y="5724"/>
                    <a:pt x="29738" y="5694"/>
                  </a:cubicBezTo>
                  <a:lnTo>
                    <a:pt x="28376" y="4908"/>
                  </a:lnTo>
                  <a:cubicBezTo>
                    <a:pt x="28348" y="4892"/>
                    <a:pt x="28313" y="4885"/>
                    <a:pt x="28278" y="4885"/>
                  </a:cubicBezTo>
                  <a:close/>
                  <a:moveTo>
                    <a:pt x="36376" y="5174"/>
                  </a:moveTo>
                  <a:cubicBezTo>
                    <a:pt x="36344" y="5174"/>
                    <a:pt x="36313" y="5180"/>
                    <a:pt x="36291" y="5195"/>
                  </a:cubicBezTo>
                  <a:lnTo>
                    <a:pt x="35114" y="5875"/>
                  </a:lnTo>
                  <a:cubicBezTo>
                    <a:pt x="35062" y="5902"/>
                    <a:pt x="35065" y="5949"/>
                    <a:pt x="35120" y="5980"/>
                  </a:cubicBezTo>
                  <a:lnTo>
                    <a:pt x="36478" y="6768"/>
                  </a:lnTo>
                  <a:cubicBezTo>
                    <a:pt x="36507" y="6784"/>
                    <a:pt x="36543" y="6792"/>
                    <a:pt x="36578" y="6792"/>
                  </a:cubicBezTo>
                  <a:cubicBezTo>
                    <a:pt x="36611" y="6792"/>
                    <a:pt x="36643" y="6785"/>
                    <a:pt x="36666" y="6772"/>
                  </a:cubicBezTo>
                  <a:lnTo>
                    <a:pt x="37844" y="6092"/>
                  </a:lnTo>
                  <a:cubicBezTo>
                    <a:pt x="37895" y="6062"/>
                    <a:pt x="37891" y="6014"/>
                    <a:pt x="37837" y="5984"/>
                  </a:cubicBezTo>
                  <a:lnTo>
                    <a:pt x="36478" y="5199"/>
                  </a:lnTo>
                  <a:cubicBezTo>
                    <a:pt x="36450" y="5182"/>
                    <a:pt x="36412" y="5174"/>
                    <a:pt x="36376" y="5174"/>
                  </a:cubicBezTo>
                  <a:close/>
                  <a:moveTo>
                    <a:pt x="32355" y="5253"/>
                  </a:moveTo>
                  <a:cubicBezTo>
                    <a:pt x="32322" y="5253"/>
                    <a:pt x="32290" y="5260"/>
                    <a:pt x="32267" y="5273"/>
                  </a:cubicBezTo>
                  <a:lnTo>
                    <a:pt x="31089" y="5952"/>
                  </a:lnTo>
                  <a:cubicBezTo>
                    <a:pt x="31039" y="5984"/>
                    <a:pt x="31042" y="6031"/>
                    <a:pt x="31096" y="6062"/>
                  </a:cubicBezTo>
                  <a:lnTo>
                    <a:pt x="32455" y="6847"/>
                  </a:lnTo>
                  <a:cubicBezTo>
                    <a:pt x="32483" y="6863"/>
                    <a:pt x="32519" y="6871"/>
                    <a:pt x="32554" y="6871"/>
                  </a:cubicBezTo>
                  <a:cubicBezTo>
                    <a:pt x="32587" y="6871"/>
                    <a:pt x="32619" y="6864"/>
                    <a:pt x="32642" y="6850"/>
                  </a:cubicBezTo>
                  <a:lnTo>
                    <a:pt x="33819" y="6171"/>
                  </a:lnTo>
                  <a:cubicBezTo>
                    <a:pt x="33871" y="6144"/>
                    <a:pt x="33868" y="6092"/>
                    <a:pt x="33813" y="6062"/>
                  </a:cubicBezTo>
                  <a:lnTo>
                    <a:pt x="32455" y="5277"/>
                  </a:lnTo>
                  <a:cubicBezTo>
                    <a:pt x="32427" y="5261"/>
                    <a:pt x="32390" y="5253"/>
                    <a:pt x="32355" y="5253"/>
                  </a:cubicBezTo>
                  <a:close/>
                  <a:moveTo>
                    <a:pt x="40039" y="5303"/>
                  </a:moveTo>
                  <a:cubicBezTo>
                    <a:pt x="40006" y="5303"/>
                    <a:pt x="39976" y="5310"/>
                    <a:pt x="39953" y="5325"/>
                  </a:cubicBezTo>
                  <a:lnTo>
                    <a:pt x="38775" y="6004"/>
                  </a:lnTo>
                  <a:cubicBezTo>
                    <a:pt x="38724" y="6031"/>
                    <a:pt x="38728" y="6079"/>
                    <a:pt x="38782" y="6110"/>
                  </a:cubicBezTo>
                  <a:lnTo>
                    <a:pt x="40141" y="6894"/>
                  </a:lnTo>
                  <a:cubicBezTo>
                    <a:pt x="40171" y="6911"/>
                    <a:pt x="40210" y="6920"/>
                    <a:pt x="40246" y="6920"/>
                  </a:cubicBezTo>
                  <a:cubicBezTo>
                    <a:pt x="40277" y="6920"/>
                    <a:pt x="40307" y="6914"/>
                    <a:pt x="40328" y="6902"/>
                  </a:cubicBezTo>
                  <a:lnTo>
                    <a:pt x="41506" y="6223"/>
                  </a:lnTo>
                  <a:cubicBezTo>
                    <a:pt x="41557" y="6192"/>
                    <a:pt x="41554" y="6144"/>
                    <a:pt x="41499" y="6113"/>
                  </a:cubicBezTo>
                  <a:lnTo>
                    <a:pt x="40141" y="5328"/>
                  </a:lnTo>
                  <a:cubicBezTo>
                    <a:pt x="40112" y="5312"/>
                    <a:pt x="40074" y="5303"/>
                    <a:pt x="40039" y="5303"/>
                  </a:cubicBezTo>
                  <a:close/>
                  <a:moveTo>
                    <a:pt x="43697" y="5433"/>
                  </a:moveTo>
                  <a:cubicBezTo>
                    <a:pt x="43667" y="5433"/>
                    <a:pt x="43637" y="5439"/>
                    <a:pt x="43615" y="5451"/>
                  </a:cubicBezTo>
                  <a:lnTo>
                    <a:pt x="42437" y="6133"/>
                  </a:lnTo>
                  <a:cubicBezTo>
                    <a:pt x="42387" y="6161"/>
                    <a:pt x="42390" y="6209"/>
                    <a:pt x="42445" y="6239"/>
                  </a:cubicBezTo>
                  <a:lnTo>
                    <a:pt x="43803" y="7025"/>
                  </a:lnTo>
                  <a:cubicBezTo>
                    <a:pt x="43832" y="7041"/>
                    <a:pt x="43869" y="7049"/>
                    <a:pt x="43905" y="7049"/>
                  </a:cubicBezTo>
                  <a:cubicBezTo>
                    <a:pt x="43937" y="7049"/>
                    <a:pt x="43968" y="7042"/>
                    <a:pt x="43990" y="7028"/>
                  </a:cubicBezTo>
                  <a:lnTo>
                    <a:pt x="45168" y="6349"/>
                  </a:lnTo>
                  <a:cubicBezTo>
                    <a:pt x="45219" y="6321"/>
                    <a:pt x="45216" y="6274"/>
                    <a:pt x="45161" y="6243"/>
                  </a:cubicBezTo>
                  <a:lnTo>
                    <a:pt x="43800" y="5458"/>
                  </a:lnTo>
                  <a:cubicBezTo>
                    <a:pt x="43772" y="5441"/>
                    <a:pt x="43734" y="5433"/>
                    <a:pt x="43697" y="5433"/>
                  </a:cubicBezTo>
                  <a:close/>
                  <a:moveTo>
                    <a:pt x="45419" y="4440"/>
                  </a:moveTo>
                  <a:cubicBezTo>
                    <a:pt x="45387" y="4440"/>
                    <a:pt x="45356" y="4447"/>
                    <a:pt x="45332" y="4462"/>
                  </a:cubicBezTo>
                  <a:lnTo>
                    <a:pt x="44158" y="5141"/>
                  </a:lnTo>
                  <a:cubicBezTo>
                    <a:pt x="44107" y="5168"/>
                    <a:pt x="44110" y="5215"/>
                    <a:pt x="44165" y="5246"/>
                  </a:cubicBezTo>
                  <a:lnTo>
                    <a:pt x="47465" y="7154"/>
                  </a:lnTo>
                  <a:cubicBezTo>
                    <a:pt x="47494" y="7170"/>
                    <a:pt x="47531" y="7179"/>
                    <a:pt x="47567" y="7179"/>
                  </a:cubicBezTo>
                  <a:cubicBezTo>
                    <a:pt x="47599" y="7179"/>
                    <a:pt x="47630" y="7172"/>
                    <a:pt x="47653" y="7157"/>
                  </a:cubicBezTo>
                  <a:lnTo>
                    <a:pt x="48830" y="6478"/>
                  </a:lnTo>
                  <a:cubicBezTo>
                    <a:pt x="48881" y="6451"/>
                    <a:pt x="48878" y="6403"/>
                    <a:pt x="48823" y="6373"/>
                  </a:cubicBezTo>
                  <a:lnTo>
                    <a:pt x="45520" y="4465"/>
                  </a:lnTo>
                  <a:cubicBezTo>
                    <a:pt x="45491" y="4449"/>
                    <a:pt x="45454" y="4440"/>
                    <a:pt x="45419" y="4440"/>
                  </a:cubicBezTo>
                  <a:close/>
                  <a:moveTo>
                    <a:pt x="26557" y="5877"/>
                  </a:moveTo>
                  <a:cubicBezTo>
                    <a:pt x="26524" y="5877"/>
                    <a:pt x="26492" y="5884"/>
                    <a:pt x="26468" y="5898"/>
                  </a:cubicBezTo>
                  <a:lnTo>
                    <a:pt x="25294" y="6577"/>
                  </a:lnTo>
                  <a:cubicBezTo>
                    <a:pt x="25243" y="6604"/>
                    <a:pt x="25247" y="6653"/>
                    <a:pt x="25301" y="6686"/>
                  </a:cubicBezTo>
                  <a:lnTo>
                    <a:pt x="26660" y="7472"/>
                  </a:lnTo>
                  <a:cubicBezTo>
                    <a:pt x="26687" y="7487"/>
                    <a:pt x="26724" y="7495"/>
                    <a:pt x="26759" y="7495"/>
                  </a:cubicBezTo>
                  <a:cubicBezTo>
                    <a:pt x="26792" y="7495"/>
                    <a:pt x="26824" y="7488"/>
                    <a:pt x="26847" y="7475"/>
                  </a:cubicBezTo>
                  <a:lnTo>
                    <a:pt x="28024" y="6796"/>
                  </a:lnTo>
                  <a:cubicBezTo>
                    <a:pt x="28073" y="6765"/>
                    <a:pt x="28073" y="6717"/>
                    <a:pt x="28018" y="6686"/>
                  </a:cubicBezTo>
                  <a:lnTo>
                    <a:pt x="26656" y="5902"/>
                  </a:lnTo>
                  <a:cubicBezTo>
                    <a:pt x="26629" y="5885"/>
                    <a:pt x="26593" y="5877"/>
                    <a:pt x="26557" y="5877"/>
                  </a:cubicBezTo>
                  <a:close/>
                  <a:moveTo>
                    <a:pt x="30634" y="6245"/>
                  </a:moveTo>
                  <a:cubicBezTo>
                    <a:pt x="30602" y="6245"/>
                    <a:pt x="30571" y="6252"/>
                    <a:pt x="30547" y="6267"/>
                  </a:cubicBezTo>
                  <a:lnTo>
                    <a:pt x="29369" y="6946"/>
                  </a:lnTo>
                  <a:cubicBezTo>
                    <a:pt x="29322" y="6973"/>
                    <a:pt x="29325" y="7025"/>
                    <a:pt x="29376" y="7055"/>
                  </a:cubicBezTo>
                  <a:lnTo>
                    <a:pt x="30738" y="7840"/>
                  </a:lnTo>
                  <a:cubicBezTo>
                    <a:pt x="30766" y="7856"/>
                    <a:pt x="30802" y="7864"/>
                    <a:pt x="30836" y="7864"/>
                  </a:cubicBezTo>
                  <a:cubicBezTo>
                    <a:pt x="30869" y="7864"/>
                    <a:pt x="30901" y="7857"/>
                    <a:pt x="30926" y="7844"/>
                  </a:cubicBezTo>
                  <a:lnTo>
                    <a:pt x="32099" y="7165"/>
                  </a:lnTo>
                  <a:cubicBezTo>
                    <a:pt x="32151" y="7134"/>
                    <a:pt x="32148" y="7086"/>
                    <a:pt x="32093" y="7055"/>
                  </a:cubicBezTo>
                  <a:lnTo>
                    <a:pt x="30735" y="6270"/>
                  </a:lnTo>
                  <a:cubicBezTo>
                    <a:pt x="30706" y="6254"/>
                    <a:pt x="30669" y="6245"/>
                    <a:pt x="30634" y="6245"/>
                  </a:cubicBezTo>
                  <a:close/>
                  <a:moveTo>
                    <a:pt x="38320" y="6295"/>
                  </a:moveTo>
                  <a:cubicBezTo>
                    <a:pt x="38288" y="6295"/>
                    <a:pt x="38257" y="6302"/>
                    <a:pt x="38233" y="6314"/>
                  </a:cubicBezTo>
                  <a:lnTo>
                    <a:pt x="37055" y="6994"/>
                  </a:lnTo>
                  <a:cubicBezTo>
                    <a:pt x="37007" y="7025"/>
                    <a:pt x="37011" y="7072"/>
                    <a:pt x="37062" y="7103"/>
                  </a:cubicBezTo>
                  <a:lnTo>
                    <a:pt x="38424" y="7888"/>
                  </a:lnTo>
                  <a:cubicBezTo>
                    <a:pt x="38451" y="7904"/>
                    <a:pt x="38488" y="7913"/>
                    <a:pt x="38524" y="7913"/>
                  </a:cubicBezTo>
                  <a:cubicBezTo>
                    <a:pt x="38556" y="7913"/>
                    <a:pt x="38587" y="7906"/>
                    <a:pt x="38611" y="7891"/>
                  </a:cubicBezTo>
                  <a:lnTo>
                    <a:pt x="39786" y="7212"/>
                  </a:lnTo>
                  <a:cubicBezTo>
                    <a:pt x="39837" y="7185"/>
                    <a:pt x="39833" y="7137"/>
                    <a:pt x="39779" y="7107"/>
                  </a:cubicBezTo>
                  <a:lnTo>
                    <a:pt x="38420" y="6321"/>
                  </a:lnTo>
                  <a:cubicBezTo>
                    <a:pt x="38392" y="6303"/>
                    <a:pt x="38355" y="6295"/>
                    <a:pt x="38320" y="6295"/>
                  </a:cubicBezTo>
                  <a:close/>
                  <a:moveTo>
                    <a:pt x="34296" y="6375"/>
                  </a:moveTo>
                  <a:cubicBezTo>
                    <a:pt x="34264" y="6375"/>
                    <a:pt x="34233" y="6382"/>
                    <a:pt x="34209" y="6396"/>
                  </a:cubicBezTo>
                  <a:lnTo>
                    <a:pt x="33031" y="7075"/>
                  </a:lnTo>
                  <a:cubicBezTo>
                    <a:pt x="32984" y="7103"/>
                    <a:pt x="32987" y="7151"/>
                    <a:pt x="33038" y="7185"/>
                  </a:cubicBezTo>
                  <a:lnTo>
                    <a:pt x="34400" y="7970"/>
                  </a:lnTo>
                  <a:cubicBezTo>
                    <a:pt x="34426" y="7986"/>
                    <a:pt x="34462" y="7993"/>
                    <a:pt x="34497" y="7993"/>
                  </a:cubicBezTo>
                  <a:cubicBezTo>
                    <a:pt x="34530" y="7993"/>
                    <a:pt x="34563" y="7986"/>
                    <a:pt x="34588" y="7973"/>
                  </a:cubicBezTo>
                  <a:lnTo>
                    <a:pt x="35762" y="7294"/>
                  </a:lnTo>
                  <a:cubicBezTo>
                    <a:pt x="35813" y="7263"/>
                    <a:pt x="35810" y="7216"/>
                    <a:pt x="35755" y="7185"/>
                  </a:cubicBezTo>
                  <a:lnTo>
                    <a:pt x="34397" y="6400"/>
                  </a:lnTo>
                  <a:cubicBezTo>
                    <a:pt x="34368" y="6384"/>
                    <a:pt x="34332" y="6375"/>
                    <a:pt x="34296" y="6375"/>
                  </a:cubicBezTo>
                  <a:close/>
                  <a:moveTo>
                    <a:pt x="41984" y="6424"/>
                  </a:moveTo>
                  <a:cubicBezTo>
                    <a:pt x="41951" y="6424"/>
                    <a:pt x="41920" y="6431"/>
                    <a:pt x="41895" y="6444"/>
                  </a:cubicBezTo>
                  <a:lnTo>
                    <a:pt x="40717" y="7124"/>
                  </a:lnTo>
                  <a:cubicBezTo>
                    <a:pt x="40670" y="7154"/>
                    <a:pt x="40670" y="7202"/>
                    <a:pt x="40725" y="7233"/>
                  </a:cubicBezTo>
                  <a:lnTo>
                    <a:pt x="42086" y="8017"/>
                  </a:lnTo>
                  <a:cubicBezTo>
                    <a:pt x="42113" y="8034"/>
                    <a:pt x="42150" y="8042"/>
                    <a:pt x="42185" y="8042"/>
                  </a:cubicBezTo>
                  <a:cubicBezTo>
                    <a:pt x="42218" y="8042"/>
                    <a:pt x="42250" y="8035"/>
                    <a:pt x="42274" y="8021"/>
                  </a:cubicBezTo>
                  <a:lnTo>
                    <a:pt x="43448" y="7342"/>
                  </a:lnTo>
                  <a:cubicBezTo>
                    <a:pt x="43499" y="7315"/>
                    <a:pt x="43496" y="7267"/>
                    <a:pt x="43441" y="7236"/>
                  </a:cubicBezTo>
                  <a:lnTo>
                    <a:pt x="42083" y="6448"/>
                  </a:lnTo>
                  <a:cubicBezTo>
                    <a:pt x="42054" y="6432"/>
                    <a:pt x="42019" y="6424"/>
                    <a:pt x="41984" y="6424"/>
                  </a:cubicBezTo>
                  <a:close/>
                  <a:moveTo>
                    <a:pt x="45646" y="6554"/>
                  </a:moveTo>
                  <a:cubicBezTo>
                    <a:pt x="45613" y="6554"/>
                    <a:pt x="45581" y="6561"/>
                    <a:pt x="45557" y="6574"/>
                  </a:cubicBezTo>
                  <a:lnTo>
                    <a:pt x="44380" y="7253"/>
                  </a:lnTo>
                  <a:cubicBezTo>
                    <a:pt x="44332" y="7283"/>
                    <a:pt x="44332" y="7332"/>
                    <a:pt x="44386" y="7362"/>
                  </a:cubicBezTo>
                  <a:lnTo>
                    <a:pt x="45748" y="8148"/>
                  </a:lnTo>
                  <a:cubicBezTo>
                    <a:pt x="45775" y="8164"/>
                    <a:pt x="45812" y="8172"/>
                    <a:pt x="45848" y="8172"/>
                  </a:cubicBezTo>
                  <a:cubicBezTo>
                    <a:pt x="45880" y="8172"/>
                    <a:pt x="45912" y="8165"/>
                    <a:pt x="45936" y="8151"/>
                  </a:cubicBezTo>
                  <a:lnTo>
                    <a:pt x="47110" y="7472"/>
                  </a:lnTo>
                  <a:cubicBezTo>
                    <a:pt x="47161" y="7444"/>
                    <a:pt x="47158" y="7393"/>
                    <a:pt x="47103" y="7362"/>
                  </a:cubicBezTo>
                  <a:lnTo>
                    <a:pt x="45745" y="6577"/>
                  </a:lnTo>
                  <a:cubicBezTo>
                    <a:pt x="45717" y="6561"/>
                    <a:pt x="45681" y="6554"/>
                    <a:pt x="45646" y="6554"/>
                  </a:cubicBezTo>
                  <a:close/>
                  <a:moveTo>
                    <a:pt x="24457" y="7088"/>
                  </a:moveTo>
                  <a:cubicBezTo>
                    <a:pt x="24425" y="7088"/>
                    <a:pt x="24393" y="7095"/>
                    <a:pt x="24369" y="7110"/>
                  </a:cubicBezTo>
                  <a:lnTo>
                    <a:pt x="23196" y="7789"/>
                  </a:lnTo>
                  <a:cubicBezTo>
                    <a:pt x="23144" y="7816"/>
                    <a:pt x="23147" y="7868"/>
                    <a:pt x="23202" y="7898"/>
                  </a:cubicBezTo>
                  <a:lnTo>
                    <a:pt x="24560" y="8683"/>
                  </a:lnTo>
                  <a:cubicBezTo>
                    <a:pt x="24588" y="8699"/>
                    <a:pt x="24625" y="8707"/>
                    <a:pt x="24660" y="8707"/>
                  </a:cubicBezTo>
                  <a:cubicBezTo>
                    <a:pt x="24693" y="8707"/>
                    <a:pt x="24725" y="8700"/>
                    <a:pt x="24748" y="8687"/>
                  </a:cubicBezTo>
                  <a:lnTo>
                    <a:pt x="25926" y="8008"/>
                  </a:lnTo>
                  <a:cubicBezTo>
                    <a:pt x="25973" y="7976"/>
                    <a:pt x="25973" y="7929"/>
                    <a:pt x="25919" y="7898"/>
                  </a:cubicBezTo>
                  <a:lnTo>
                    <a:pt x="24557" y="7113"/>
                  </a:lnTo>
                  <a:cubicBezTo>
                    <a:pt x="24530" y="7097"/>
                    <a:pt x="24493" y="7088"/>
                    <a:pt x="24457" y="7088"/>
                  </a:cubicBezTo>
                  <a:close/>
                  <a:moveTo>
                    <a:pt x="28915" y="7239"/>
                  </a:moveTo>
                  <a:cubicBezTo>
                    <a:pt x="28883" y="7239"/>
                    <a:pt x="28851" y="7245"/>
                    <a:pt x="28827" y="7260"/>
                  </a:cubicBezTo>
                  <a:lnTo>
                    <a:pt x="27652" y="7939"/>
                  </a:lnTo>
                  <a:cubicBezTo>
                    <a:pt x="27602" y="7967"/>
                    <a:pt x="27605" y="8014"/>
                    <a:pt x="27660" y="8045"/>
                  </a:cubicBezTo>
                  <a:lnTo>
                    <a:pt x="29018" y="8830"/>
                  </a:lnTo>
                  <a:cubicBezTo>
                    <a:pt x="29047" y="8848"/>
                    <a:pt x="29084" y="8857"/>
                    <a:pt x="29120" y="8857"/>
                  </a:cubicBezTo>
                  <a:cubicBezTo>
                    <a:pt x="29152" y="8857"/>
                    <a:pt x="29183" y="8850"/>
                    <a:pt x="29205" y="8837"/>
                  </a:cubicBezTo>
                  <a:lnTo>
                    <a:pt x="30383" y="8157"/>
                  </a:lnTo>
                  <a:cubicBezTo>
                    <a:pt x="30431" y="8127"/>
                    <a:pt x="30431" y="8079"/>
                    <a:pt x="30376" y="8049"/>
                  </a:cubicBezTo>
                  <a:lnTo>
                    <a:pt x="29015" y="7263"/>
                  </a:lnTo>
                  <a:cubicBezTo>
                    <a:pt x="28987" y="7247"/>
                    <a:pt x="28951" y="7239"/>
                    <a:pt x="28915" y="7239"/>
                  </a:cubicBezTo>
                  <a:close/>
                  <a:moveTo>
                    <a:pt x="32577" y="7368"/>
                  </a:moveTo>
                  <a:cubicBezTo>
                    <a:pt x="32545" y="7368"/>
                    <a:pt x="32513" y="7375"/>
                    <a:pt x="32488" y="7390"/>
                  </a:cubicBezTo>
                  <a:lnTo>
                    <a:pt x="31315" y="8069"/>
                  </a:lnTo>
                  <a:cubicBezTo>
                    <a:pt x="31264" y="8096"/>
                    <a:pt x="31267" y="8144"/>
                    <a:pt x="31321" y="8175"/>
                  </a:cubicBezTo>
                  <a:lnTo>
                    <a:pt x="32680" y="8959"/>
                  </a:lnTo>
                  <a:cubicBezTo>
                    <a:pt x="32710" y="8976"/>
                    <a:pt x="32747" y="8985"/>
                    <a:pt x="32784" y="8985"/>
                  </a:cubicBezTo>
                  <a:cubicBezTo>
                    <a:pt x="32815" y="8985"/>
                    <a:pt x="32844" y="8979"/>
                    <a:pt x="32868" y="8967"/>
                  </a:cubicBezTo>
                  <a:lnTo>
                    <a:pt x="34045" y="8287"/>
                  </a:lnTo>
                  <a:cubicBezTo>
                    <a:pt x="34093" y="8257"/>
                    <a:pt x="34090" y="8209"/>
                    <a:pt x="34038" y="8178"/>
                  </a:cubicBezTo>
                  <a:lnTo>
                    <a:pt x="32677" y="7393"/>
                  </a:lnTo>
                  <a:cubicBezTo>
                    <a:pt x="32650" y="7377"/>
                    <a:pt x="32613" y="7368"/>
                    <a:pt x="32577" y="7368"/>
                  </a:cubicBezTo>
                  <a:close/>
                  <a:moveTo>
                    <a:pt x="40264" y="7418"/>
                  </a:moveTo>
                  <a:cubicBezTo>
                    <a:pt x="40232" y="7418"/>
                    <a:pt x="40200" y="7424"/>
                    <a:pt x="40175" y="7437"/>
                  </a:cubicBezTo>
                  <a:lnTo>
                    <a:pt x="39000" y="8117"/>
                  </a:lnTo>
                  <a:cubicBezTo>
                    <a:pt x="38950" y="8148"/>
                    <a:pt x="38953" y="8195"/>
                    <a:pt x="39008" y="8225"/>
                  </a:cubicBezTo>
                  <a:lnTo>
                    <a:pt x="40366" y="9011"/>
                  </a:lnTo>
                  <a:cubicBezTo>
                    <a:pt x="40394" y="9027"/>
                    <a:pt x="40429" y="9034"/>
                    <a:pt x="40464" y="9034"/>
                  </a:cubicBezTo>
                  <a:cubicBezTo>
                    <a:pt x="40497" y="9034"/>
                    <a:pt x="40529" y="9027"/>
                    <a:pt x="40553" y="9014"/>
                  </a:cubicBezTo>
                  <a:lnTo>
                    <a:pt x="41731" y="8335"/>
                  </a:lnTo>
                  <a:cubicBezTo>
                    <a:pt x="41779" y="8307"/>
                    <a:pt x="41776" y="8257"/>
                    <a:pt x="41724" y="8225"/>
                  </a:cubicBezTo>
                  <a:lnTo>
                    <a:pt x="40363" y="7441"/>
                  </a:lnTo>
                  <a:cubicBezTo>
                    <a:pt x="40334" y="7425"/>
                    <a:pt x="40299" y="7418"/>
                    <a:pt x="40264" y="7418"/>
                  </a:cubicBezTo>
                  <a:close/>
                  <a:moveTo>
                    <a:pt x="22738" y="8082"/>
                  </a:moveTo>
                  <a:cubicBezTo>
                    <a:pt x="22706" y="8082"/>
                    <a:pt x="22675" y="8088"/>
                    <a:pt x="22652" y="8103"/>
                  </a:cubicBezTo>
                  <a:lnTo>
                    <a:pt x="21475" y="8782"/>
                  </a:lnTo>
                  <a:cubicBezTo>
                    <a:pt x="21424" y="8810"/>
                    <a:pt x="21427" y="8857"/>
                    <a:pt x="21482" y="8888"/>
                  </a:cubicBezTo>
                  <a:lnTo>
                    <a:pt x="22843" y="9673"/>
                  </a:lnTo>
                  <a:cubicBezTo>
                    <a:pt x="22870" y="9691"/>
                    <a:pt x="22907" y="9700"/>
                    <a:pt x="22943" y="9700"/>
                  </a:cubicBezTo>
                  <a:cubicBezTo>
                    <a:pt x="22975" y="9700"/>
                    <a:pt x="23007" y="9693"/>
                    <a:pt x="23032" y="9679"/>
                  </a:cubicBezTo>
                  <a:lnTo>
                    <a:pt x="24205" y="9000"/>
                  </a:lnTo>
                  <a:cubicBezTo>
                    <a:pt x="24256" y="8970"/>
                    <a:pt x="24253" y="8922"/>
                    <a:pt x="24199" y="8891"/>
                  </a:cubicBezTo>
                  <a:lnTo>
                    <a:pt x="22840" y="8107"/>
                  </a:lnTo>
                  <a:cubicBezTo>
                    <a:pt x="22811" y="8090"/>
                    <a:pt x="22774" y="8082"/>
                    <a:pt x="22738" y="8082"/>
                  </a:cubicBezTo>
                  <a:close/>
                  <a:moveTo>
                    <a:pt x="30858" y="8360"/>
                  </a:moveTo>
                  <a:cubicBezTo>
                    <a:pt x="30826" y="8360"/>
                    <a:pt x="30795" y="8367"/>
                    <a:pt x="30772" y="8379"/>
                  </a:cubicBezTo>
                  <a:lnTo>
                    <a:pt x="29594" y="9059"/>
                  </a:lnTo>
                  <a:cubicBezTo>
                    <a:pt x="29544" y="9090"/>
                    <a:pt x="29547" y="9137"/>
                    <a:pt x="29601" y="9167"/>
                  </a:cubicBezTo>
                  <a:lnTo>
                    <a:pt x="30960" y="9953"/>
                  </a:lnTo>
                  <a:cubicBezTo>
                    <a:pt x="30988" y="9969"/>
                    <a:pt x="31026" y="9977"/>
                    <a:pt x="31062" y="9977"/>
                  </a:cubicBezTo>
                  <a:cubicBezTo>
                    <a:pt x="31094" y="9977"/>
                    <a:pt x="31125" y="9971"/>
                    <a:pt x="31148" y="9956"/>
                  </a:cubicBezTo>
                  <a:lnTo>
                    <a:pt x="32325" y="9277"/>
                  </a:lnTo>
                  <a:cubicBezTo>
                    <a:pt x="32376" y="9249"/>
                    <a:pt x="32373" y="9202"/>
                    <a:pt x="32318" y="9172"/>
                  </a:cubicBezTo>
                  <a:lnTo>
                    <a:pt x="30960" y="8386"/>
                  </a:lnTo>
                  <a:cubicBezTo>
                    <a:pt x="30931" y="8368"/>
                    <a:pt x="30894" y="8360"/>
                    <a:pt x="30858" y="8360"/>
                  </a:cubicBezTo>
                  <a:close/>
                  <a:moveTo>
                    <a:pt x="43927" y="7547"/>
                  </a:moveTo>
                  <a:cubicBezTo>
                    <a:pt x="43894" y="7547"/>
                    <a:pt x="43862" y="7554"/>
                    <a:pt x="43837" y="7567"/>
                  </a:cubicBezTo>
                  <a:lnTo>
                    <a:pt x="40943" y="9240"/>
                  </a:lnTo>
                  <a:cubicBezTo>
                    <a:pt x="40892" y="9267"/>
                    <a:pt x="40895" y="9315"/>
                    <a:pt x="40950" y="9345"/>
                  </a:cubicBezTo>
                  <a:lnTo>
                    <a:pt x="42308" y="10134"/>
                  </a:lnTo>
                  <a:cubicBezTo>
                    <a:pt x="42336" y="10150"/>
                    <a:pt x="42372" y="10157"/>
                    <a:pt x="42407" y="10157"/>
                  </a:cubicBezTo>
                  <a:cubicBezTo>
                    <a:pt x="42441" y="10157"/>
                    <a:pt x="42472" y="10150"/>
                    <a:pt x="42496" y="10137"/>
                  </a:cubicBezTo>
                  <a:lnTo>
                    <a:pt x="45394" y="8465"/>
                  </a:lnTo>
                  <a:cubicBezTo>
                    <a:pt x="45441" y="8434"/>
                    <a:pt x="45438" y="8386"/>
                    <a:pt x="45386" y="8356"/>
                  </a:cubicBezTo>
                  <a:lnTo>
                    <a:pt x="44025" y="7570"/>
                  </a:lnTo>
                  <a:cubicBezTo>
                    <a:pt x="43997" y="7555"/>
                    <a:pt x="43961" y="7547"/>
                    <a:pt x="43927" y="7547"/>
                  </a:cubicBezTo>
                  <a:close/>
                  <a:moveTo>
                    <a:pt x="26833" y="8440"/>
                  </a:moveTo>
                  <a:cubicBezTo>
                    <a:pt x="26801" y="8440"/>
                    <a:pt x="26770" y="8447"/>
                    <a:pt x="26748" y="8461"/>
                  </a:cubicBezTo>
                  <a:lnTo>
                    <a:pt x="24755" y="9611"/>
                  </a:lnTo>
                  <a:cubicBezTo>
                    <a:pt x="24707" y="9638"/>
                    <a:pt x="24711" y="9687"/>
                    <a:pt x="24762" y="9717"/>
                  </a:cubicBezTo>
                  <a:lnTo>
                    <a:pt x="26124" y="10503"/>
                  </a:lnTo>
                  <a:cubicBezTo>
                    <a:pt x="26152" y="10519"/>
                    <a:pt x="26189" y="10527"/>
                    <a:pt x="26224" y="10527"/>
                  </a:cubicBezTo>
                  <a:cubicBezTo>
                    <a:pt x="26256" y="10527"/>
                    <a:pt x="26287" y="10520"/>
                    <a:pt x="26311" y="10506"/>
                  </a:cubicBezTo>
                  <a:lnTo>
                    <a:pt x="28301" y="9359"/>
                  </a:lnTo>
                  <a:cubicBezTo>
                    <a:pt x="28352" y="9328"/>
                    <a:pt x="28349" y="9281"/>
                    <a:pt x="28295" y="9249"/>
                  </a:cubicBezTo>
                  <a:lnTo>
                    <a:pt x="26936" y="8465"/>
                  </a:lnTo>
                  <a:cubicBezTo>
                    <a:pt x="26907" y="8449"/>
                    <a:pt x="26869" y="8440"/>
                    <a:pt x="26833" y="8440"/>
                  </a:cubicBezTo>
                  <a:close/>
                  <a:moveTo>
                    <a:pt x="21019" y="9075"/>
                  </a:moveTo>
                  <a:cubicBezTo>
                    <a:pt x="20988" y="9075"/>
                    <a:pt x="20957" y="9082"/>
                    <a:pt x="20932" y="9096"/>
                  </a:cubicBezTo>
                  <a:lnTo>
                    <a:pt x="19755" y="9772"/>
                  </a:lnTo>
                  <a:cubicBezTo>
                    <a:pt x="19707" y="9802"/>
                    <a:pt x="19710" y="9851"/>
                    <a:pt x="19762" y="9881"/>
                  </a:cubicBezTo>
                  <a:lnTo>
                    <a:pt x="21123" y="10666"/>
                  </a:lnTo>
                  <a:cubicBezTo>
                    <a:pt x="21152" y="10682"/>
                    <a:pt x="21188" y="10691"/>
                    <a:pt x="21224" y="10691"/>
                  </a:cubicBezTo>
                  <a:cubicBezTo>
                    <a:pt x="21256" y="10691"/>
                    <a:pt x="21287" y="10684"/>
                    <a:pt x="21312" y="10670"/>
                  </a:cubicBezTo>
                  <a:lnTo>
                    <a:pt x="22485" y="9991"/>
                  </a:lnTo>
                  <a:cubicBezTo>
                    <a:pt x="22536" y="9963"/>
                    <a:pt x="22533" y="9915"/>
                    <a:pt x="22482" y="9884"/>
                  </a:cubicBezTo>
                  <a:lnTo>
                    <a:pt x="21120" y="9099"/>
                  </a:lnTo>
                  <a:cubicBezTo>
                    <a:pt x="21091" y="9083"/>
                    <a:pt x="21055" y="9075"/>
                    <a:pt x="21019" y="9075"/>
                  </a:cubicBezTo>
                  <a:close/>
                  <a:moveTo>
                    <a:pt x="36462" y="9611"/>
                  </a:moveTo>
                  <a:cubicBezTo>
                    <a:pt x="36430" y="9611"/>
                    <a:pt x="36399" y="9618"/>
                    <a:pt x="36376" y="9632"/>
                  </a:cubicBezTo>
                  <a:lnTo>
                    <a:pt x="35199" y="10311"/>
                  </a:lnTo>
                  <a:cubicBezTo>
                    <a:pt x="35151" y="10339"/>
                    <a:pt x="35151" y="10390"/>
                    <a:pt x="35205" y="10421"/>
                  </a:cubicBezTo>
                  <a:lnTo>
                    <a:pt x="36568" y="11205"/>
                  </a:lnTo>
                  <a:cubicBezTo>
                    <a:pt x="36594" y="11221"/>
                    <a:pt x="36629" y="11229"/>
                    <a:pt x="36664" y="11229"/>
                  </a:cubicBezTo>
                  <a:cubicBezTo>
                    <a:pt x="36697" y="11229"/>
                    <a:pt x="36730" y="11222"/>
                    <a:pt x="36755" y="11209"/>
                  </a:cubicBezTo>
                  <a:lnTo>
                    <a:pt x="37929" y="10530"/>
                  </a:lnTo>
                  <a:cubicBezTo>
                    <a:pt x="37981" y="10499"/>
                    <a:pt x="37976" y="10451"/>
                    <a:pt x="37922" y="10421"/>
                  </a:cubicBezTo>
                  <a:lnTo>
                    <a:pt x="36564" y="9635"/>
                  </a:lnTo>
                  <a:cubicBezTo>
                    <a:pt x="36535" y="9619"/>
                    <a:pt x="36498" y="9611"/>
                    <a:pt x="36462" y="9611"/>
                  </a:cubicBezTo>
                  <a:close/>
                  <a:moveTo>
                    <a:pt x="40123" y="9740"/>
                  </a:moveTo>
                  <a:cubicBezTo>
                    <a:pt x="40091" y="9740"/>
                    <a:pt x="40061" y="9747"/>
                    <a:pt x="40038" y="9761"/>
                  </a:cubicBezTo>
                  <a:lnTo>
                    <a:pt x="38861" y="10441"/>
                  </a:lnTo>
                  <a:cubicBezTo>
                    <a:pt x="38810" y="10468"/>
                    <a:pt x="38813" y="10516"/>
                    <a:pt x="38868" y="10550"/>
                  </a:cubicBezTo>
                  <a:lnTo>
                    <a:pt x="40229" y="11335"/>
                  </a:lnTo>
                  <a:cubicBezTo>
                    <a:pt x="40256" y="11351"/>
                    <a:pt x="40291" y="11359"/>
                    <a:pt x="40326" y="11359"/>
                  </a:cubicBezTo>
                  <a:cubicBezTo>
                    <a:pt x="40359" y="11359"/>
                    <a:pt x="40392" y="11352"/>
                    <a:pt x="40417" y="11338"/>
                  </a:cubicBezTo>
                  <a:lnTo>
                    <a:pt x="41591" y="10659"/>
                  </a:lnTo>
                  <a:cubicBezTo>
                    <a:pt x="41642" y="10629"/>
                    <a:pt x="41639" y="10580"/>
                    <a:pt x="41585" y="10550"/>
                  </a:cubicBezTo>
                  <a:lnTo>
                    <a:pt x="40226" y="9765"/>
                  </a:lnTo>
                  <a:cubicBezTo>
                    <a:pt x="40197" y="9749"/>
                    <a:pt x="40160" y="9740"/>
                    <a:pt x="40123" y="9740"/>
                  </a:cubicBezTo>
                  <a:close/>
                  <a:moveTo>
                    <a:pt x="24303" y="9902"/>
                  </a:moveTo>
                  <a:cubicBezTo>
                    <a:pt x="24270" y="9902"/>
                    <a:pt x="24237" y="9909"/>
                    <a:pt x="24212" y="9922"/>
                  </a:cubicBezTo>
                  <a:lnTo>
                    <a:pt x="23038" y="10601"/>
                  </a:lnTo>
                  <a:cubicBezTo>
                    <a:pt x="22987" y="10632"/>
                    <a:pt x="22991" y="10680"/>
                    <a:pt x="23045" y="10711"/>
                  </a:cubicBezTo>
                  <a:lnTo>
                    <a:pt x="24404" y="11495"/>
                  </a:lnTo>
                  <a:cubicBezTo>
                    <a:pt x="24432" y="11512"/>
                    <a:pt x="24469" y="11520"/>
                    <a:pt x="24505" y="11520"/>
                  </a:cubicBezTo>
                  <a:cubicBezTo>
                    <a:pt x="24537" y="11520"/>
                    <a:pt x="24568" y="11513"/>
                    <a:pt x="24591" y="11499"/>
                  </a:cubicBezTo>
                  <a:lnTo>
                    <a:pt x="25768" y="10820"/>
                  </a:lnTo>
                  <a:cubicBezTo>
                    <a:pt x="25817" y="10793"/>
                    <a:pt x="25817" y="10744"/>
                    <a:pt x="25762" y="10714"/>
                  </a:cubicBezTo>
                  <a:lnTo>
                    <a:pt x="24400" y="9925"/>
                  </a:lnTo>
                  <a:cubicBezTo>
                    <a:pt x="24374" y="9910"/>
                    <a:pt x="24338" y="9902"/>
                    <a:pt x="24303" y="9902"/>
                  </a:cubicBezTo>
                  <a:close/>
                  <a:moveTo>
                    <a:pt x="19303" y="10066"/>
                  </a:moveTo>
                  <a:cubicBezTo>
                    <a:pt x="19270" y="10066"/>
                    <a:pt x="19237" y="10073"/>
                    <a:pt x="19212" y="10086"/>
                  </a:cubicBezTo>
                  <a:lnTo>
                    <a:pt x="18038" y="10765"/>
                  </a:lnTo>
                  <a:cubicBezTo>
                    <a:pt x="17987" y="10796"/>
                    <a:pt x="17990" y="10843"/>
                    <a:pt x="18045" y="10875"/>
                  </a:cubicBezTo>
                  <a:lnTo>
                    <a:pt x="19403" y="11659"/>
                  </a:lnTo>
                  <a:cubicBezTo>
                    <a:pt x="19432" y="11676"/>
                    <a:pt x="19469" y="11684"/>
                    <a:pt x="19505" y="11684"/>
                  </a:cubicBezTo>
                  <a:cubicBezTo>
                    <a:pt x="19537" y="11684"/>
                    <a:pt x="19569" y="11677"/>
                    <a:pt x="19591" y="11662"/>
                  </a:cubicBezTo>
                  <a:lnTo>
                    <a:pt x="20768" y="10983"/>
                  </a:lnTo>
                  <a:cubicBezTo>
                    <a:pt x="20816" y="10956"/>
                    <a:pt x="20816" y="10908"/>
                    <a:pt x="20762" y="10878"/>
                  </a:cubicBezTo>
                  <a:lnTo>
                    <a:pt x="19400" y="10089"/>
                  </a:lnTo>
                  <a:cubicBezTo>
                    <a:pt x="19374" y="10073"/>
                    <a:pt x="19338" y="10066"/>
                    <a:pt x="19303" y="10066"/>
                  </a:cubicBezTo>
                  <a:close/>
                  <a:moveTo>
                    <a:pt x="26876" y="10658"/>
                  </a:moveTo>
                  <a:cubicBezTo>
                    <a:pt x="26845" y="10658"/>
                    <a:pt x="26813" y="10665"/>
                    <a:pt x="26789" y="10680"/>
                  </a:cubicBezTo>
                  <a:lnTo>
                    <a:pt x="25615" y="11359"/>
                  </a:lnTo>
                  <a:cubicBezTo>
                    <a:pt x="25564" y="11386"/>
                    <a:pt x="25567" y="11434"/>
                    <a:pt x="25622" y="11468"/>
                  </a:cubicBezTo>
                  <a:lnTo>
                    <a:pt x="26980" y="12253"/>
                  </a:lnTo>
                  <a:cubicBezTo>
                    <a:pt x="27008" y="12269"/>
                    <a:pt x="27043" y="12277"/>
                    <a:pt x="27078" y="12277"/>
                  </a:cubicBezTo>
                  <a:cubicBezTo>
                    <a:pt x="27111" y="12277"/>
                    <a:pt x="27143" y="12270"/>
                    <a:pt x="27168" y="12256"/>
                  </a:cubicBezTo>
                  <a:lnTo>
                    <a:pt x="28345" y="11577"/>
                  </a:lnTo>
                  <a:cubicBezTo>
                    <a:pt x="28393" y="11547"/>
                    <a:pt x="28390" y="11499"/>
                    <a:pt x="28339" y="11468"/>
                  </a:cubicBezTo>
                  <a:lnTo>
                    <a:pt x="26977" y="10683"/>
                  </a:lnTo>
                  <a:cubicBezTo>
                    <a:pt x="26948" y="10667"/>
                    <a:pt x="26912" y="10658"/>
                    <a:pt x="26876" y="10658"/>
                  </a:cubicBezTo>
                  <a:close/>
                  <a:moveTo>
                    <a:pt x="38405" y="10733"/>
                  </a:moveTo>
                  <a:cubicBezTo>
                    <a:pt x="38373" y="10733"/>
                    <a:pt x="38342" y="10740"/>
                    <a:pt x="38318" y="10755"/>
                  </a:cubicBezTo>
                  <a:lnTo>
                    <a:pt x="37141" y="11434"/>
                  </a:lnTo>
                  <a:cubicBezTo>
                    <a:pt x="37093" y="11461"/>
                    <a:pt x="37096" y="11509"/>
                    <a:pt x="37148" y="11540"/>
                  </a:cubicBezTo>
                  <a:lnTo>
                    <a:pt x="38509" y="12325"/>
                  </a:lnTo>
                  <a:cubicBezTo>
                    <a:pt x="38539" y="12342"/>
                    <a:pt x="38576" y="12350"/>
                    <a:pt x="38613" y="12350"/>
                  </a:cubicBezTo>
                  <a:cubicBezTo>
                    <a:pt x="38644" y="12350"/>
                    <a:pt x="38674" y="12344"/>
                    <a:pt x="38697" y="12332"/>
                  </a:cubicBezTo>
                  <a:lnTo>
                    <a:pt x="39874" y="11653"/>
                  </a:lnTo>
                  <a:cubicBezTo>
                    <a:pt x="39922" y="11622"/>
                    <a:pt x="39919" y="11574"/>
                    <a:pt x="39868" y="11543"/>
                  </a:cubicBezTo>
                  <a:lnTo>
                    <a:pt x="38506" y="10758"/>
                  </a:lnTo>
                  <a:cubicBezTo>
                    <a:pt x="38477" y="10742"/>
                    <a:pt x="38441" y="10733"/>
                    <a:pt x="38405" y="10733"/>
                  </a:cubicBezTo>
                  <a:close/>
                  <a:moveTo>
                    <a:pt x="22584" y="10895"/>
                  </a:moveTo>
                  <a:cubicBezTo>
                    <a:pt x="22551" y="10895"/>
                    <a:pt x="22519" y="10902"/>
                    <a:pt x="22495" y="10915"/>
                  </a:cubicBezTo>
                  <a:lnTo>
                    <a:pt x="21318" y="11595"/>
                  </a:lnTo>
                  <a:cubicBezTo>
                    <a:pt x="21266" y="11622"/>
                    <a:pt x="21271" y="11673"/>
                    <a:pt x="21325" y="11703"/>
                  </a:cubicBezTo>
                  <a:lnTo>
                    <a:pt x="22684" y="12489"/>
                  </a:lnTo>
                  <a:cubicBezTo>
                    <a:pt x="22711" y="12505"/>
                    <a:pt x="22747" y="12512"/>
                    <a:pt x="22782" y="12512"/>
                  </a:cubicBezTo>
                  <a:cubicBezTo>
                    <a:pt x="22816" y="12512"/>
                    <a:pt x="22848" y="12505"/>
                    <a:pt x="22871" y="12492"/>
                  </a:cubicBezTo>
                  <a:lnTo>
                    <a:pt x="24048" y="11813"/>
                  </a:lnTo>
                  <a:cubicBezTo>
                    <a:pt x="24100" y="11785"/>
                    <a:pt x="24097" y="11735"/>
                    <a:pt x="24042" y="11703"/>
                  </a:cubicBezTo>
                  <a:lnTo>
                    <a:pt x="22684" y="10919"/>
                  </a:lnTo>
                  <a:cubicBezTo>
                    <a:pt x="22655" y="10903"/>
                    <a:pt x="22619" y="10895"/>
                    <a:pt x="22584" y="10895"/>
                  </a:cubicBezTo>
                  <a:close/>
                  <a:moveTo>
                    <a:pt x="16833" y="11491"/>
                  </a:moveTo>
                  <a:cubicBezTo>
                    <a:pt x="16801" y="11491"/>
                    <a:pt x="16771" y="11498"/>
                    <a:pt x="16748" y="11513"/>
                  </a:cubicBezTo>
                  <a:lnTo>
                    <a:pt x="15570" y="12192"/>
                  </a:lnTo>
                  <a:cubicBezTo>
                    <a:pt x="15520" y="12219"/>
                    <a:pt x="15523" y="12267"/>
                    <a:pt x="15578" y="12297"/>
                  </a:cubicBezTo>
                  <a:lnTo>
                    <a:pt x="16936" y="13083"/>
                  </a:lnTo>
                  <a:cubicBezTo>
                    <a:pt x="16965" y="13101"/>
                    <a:pt x="17002" y="13109"/>
                    <a:pt x="17038" y="13109"/>
                  </a:cubicBezTo>
                  <a:cubicBezTo>
                    <a:pt x="17070" y="13109"/>
                    <a:pt x="17101" y="13102"/>
                    <a:pt x="17123" y="13089"/>
                  </a:cubicBezTo>
                  <a:lnTo>
                    <a:pt x="18301" y="12410"/>
                  </a:lnTo>
                  <a:cubicBezTo>
                    <a:pt x="18352" y="12379"/>
                    <a:pt x="18349" y="12332"/>
                    <a:pt x="18294" y="12301"/>
                  </a:cubicBezTo>
                  <a:lnTo>
                    <a:pt x="16936" y="11516"/>
                  </a:lnTo>
                  <a:cubicBezTo>
                    <a:pt x="16907" y="11500"/>
                    <a:pt x="16869" y="11491"/>
                    <a:pt x="16833" y="11491"/>
                  </a:cubicBezTo>
                  <a:close/>
                  <a:moveTo>
                    <a:pt x="28777" y="9561"/>
                  </a:moveTo>
                  <a:cubicBezTo>
                    <a:pt x="28745" y="9561"/>
                    <a:pt x="28714" y="9568"/>
                    <a:pt x="28690" y="9581"/>
                  </a:cubicBezTo>
                  <a:lnTo>
                    <a:pt x="27332" y="10366"/>
                  </a:lnTo>
                  <a:cubicBezTo>
                    <a:pt x="27284" y="10393"/>
                    <a:pt x="27287" y="10444"/>
                    <a:pt x="27339" y="10475"/>
                  </a:cubicBezTo>
                  <a:lnTo>
                    <a:pt x="29089" y="11486"/>
                  </a:lnTo>
                  <a:cubicBezTo>
                    <a:pt x="29141" y="11516"/>
                    <a:pt x="29144" y="11563"/>
                    <a:pt x="29096" y="11591"/>
                  </a:cubicBezTo>
                  <a:lnTo>
                    <a:pt x="28008" y="12219"/>
                  </a:lnTo>
                  <a:cubicBezTo>
                    <a:pt x="27960" y="12247"/>
                    <a:pt x="27963" y="12297"/>
                    <a:pt x="28014" y="12328"/>
                  </a:cubicBezTo>
                  <a:lnTo>
                    <a:pt x="29376" y="13113"/>
                  </a:lnTo>
                  <a:cubicBezTo>
                    <a:pt x="29404" y="13129"/>
                    <a:pt x="29439" y="13137"/>
                    <a:pt x="29474" y="13137"/>
                  </a:cubicBezTo>
                  <a:cubicBezTo>
                    <a:pt x="29507" y="13137"/>
                    <a:pt x="29539" y="13130"/>
                    <a:pt x="29564" y="13116"/>
                  </a:cubicBezTo>
                  <a:lnTo>
                    <a:pt x="32189" y="11601"/>
                  </a:lnTo>
                  <a:cubicBezTo>
                    <a:pt x="32236" y="11574"/>
                    <a:pt x="32233" y="11522"/>
                    <a:pt x="32181" y="11492"/>
                  </a:cubicBezTo>
                  <a:lnTo>
                    <a:pt x="28878" y="9588"/>
                  </a:lnTo>
                  <a:cubicBezTo>
                    <a:pt x="28849" y="9570"/>
                    <a:pt x="28812" y="9561"/>
                    <a:pt x="28777" y="9561"/>
                  </a:cubicBezTo>
                  <a:close/>
                  <a:moveTo>
                    <a:pt x="25158" y="11651"/>
                  </a:moveTo>
                  <a:cubicBezTo>
                    <a:pt x="25126" y="11651"/>
                    <a:pt x="25095" y="11658"/>
                    <a:pt x="25072" y="11673"/>
                  </a:cubicBezTo>
                  <a:lnTo>
                    <a:pt x="23895" y="12352"/>
                  </a:lnTo>
                  <a:cubicBezTo>
                    <a:pt x="23843" y="12379"/>
                    <a:pt x="23847" y="12428"/>
                    <a:pt x="23902" y="12458"/>
                  </a:cubicBezTo>
                  <a:lnTo>
                    <a:pt x="25260" y="13243"/>
                  </a:lnTo>
                  <a:cubicBezTo>
                    <a:pt x="25290" y="13260"/>
                    <a:pt x="25329" y="13268"/>
                    <a:pt x="25366" y="13268"/>
                  </a:cubicBezTo>
                  <a:cubicBezTo>
                    <a:pt x="25397" y="13268"/>
                    <a:pt x="25426" y="13262"/>
                    <a:pt x="25448" y="13250"/>
                  </a:cubicBezTo>
                  <a:lnTo>
                    <a:pt x="26625" y="12571"/>
                  </a:lnTo>
                  <a:cubicBezTo>
                    <a:pt x="26677" y="12540"/>
                    <a:pt x="26673" y="12492"/>
                    <a:pt x="26619" y="12461"/>
                  </a:cubicBezTo>
                  <a:lnTo>
                    <a:pt x="25256" y="11676"/>
                  </a:lnTo>
                  <a:cubicBezTo>
                    <a:pt x="25230" y="11660"/>
                    <a:pt x="25193" y="11651"/>
                    <a:pt x="25158" y="11651"/>
                  </a:cubicBezTo>
                  <a:close/>
                  <a:moveTo>
                    <a:pt x="36686" y="11725"/>
                  </a:moveTo>
                  <a:cubicBezTo>
                    <a:pt x="36654" y="11725"/>
                    <a:pt x="36622" y="11732"/>
                    <a:pt x="36598" y="11744"/>
                  </a:cubicBezTo>
                  <a:lnTo>
                    <a:pt x="35424" y="12423"/>
                  </a:lnTo>
                  <a:cubicBezTo>
                    <a:pt x="35373" y="12455"/>
                    <a:pt x="35376" y="12502"/>
                    <a:pt x="35431" y="12533"/>
                  </a:cubicBezTo>
                  <a:lnTo>
                    <a:pt x="36789" y="13318"/>
                  </a:lnTo>
                  <a:cubicBezTo>
                    <a:pt x="36818" y="13334"/>
                    <a:pt x="36855" y="13343"/>
                    <a:pt x="36891" y="13343"/>
                  </a:cubicBezTo>
                  <a:cubicBezTo>
                    <a:pt x="36923" y="13343"/>
                    <a:pt x="36954" y="13336"/>
                    <a:pt x="36977" y="13321"/>
                  </a:cubicBezTo>
                  <a:lnTo>
                    <a:pt x="38154" y="12642"/>
                  </a:lnTo>
                  <a:cubicBezTo>
                    <a:pt x="38202" y="12615"/>
                    <a:pt x="38202" y="12567"/>
                    <a:pt x="38148" y="12536"/>
                  </a:cubicBezTo>
                  <a:lnTo>
                    <a:pt x="36785" y="11752"/>
                  </a:lnTo>
                  <a:cubicBezTo>
                    <a:pt x="36759" y="11734"/>
                    <a:pt x="36722" y="11725"/>
                    <a:pt x="36686" y="11725"/>
                  </a:cubicBezTo>
                  <a:close/>
                  <a:moveTo>
                    <a:pt x="20863" y="11887"/>
                  </a:moveTo>
                  <a:cubicBezTo>
                    <a:pt x="20831" y="11887"/>
                    <a:pt x="20799" y="11894"/>
                    <a:pt x="20775" y="11908"/>
                  </a:cubicBezTo>
                  <a:lnTo>
                    <a:pt x="19598" y="12587"/>
                  </a:lnTo>
                  <a:cubicBezTo>
                    <a:pt x="19550" y="12615"/>
                    <a:pt x="19554" y="12666"/>
                    <a:pt x="19605" y="12697"/>
                  </a:cubicBezTo>
                  <a:lnTo>
                    <a:pt x="20967" y="13482"/>
                  </a:lnTo>
                  <a:cubicBezTo>
                    <a:pt x="20994" y="13498"/>
                    <a:pt x="21030" y="13506"/>
                    <a:pt x="21064" y="13506"/>
                  </a:cubicBezTo>
                  <a:cubicBezTo>
                    <a:pt x="21097" y="13506"/>
                    <a:pt x="21129" y="13499"/>
                    <a:pt x="21154" y="13485"/>
                  </a:cubicBezTo>
                  <a:lnTo>
                    <a:pt x="22328" y="12806"/>
                  </a:lnTo>
                  <a:cubicBezTo>
                    <a:pt x="22380" y="12776"/>
                    <a:pt x="22376" y="12727"/>
                    <a:pt x="22322" y="12697"/>
                  </a:cubicBezTo>
                  <a:lnTo>
                    <a:pt x="20963" y="11912"/>
                  </a:lnTo>
                  <a:cubicBezTo>
                    <a:pt x="20935" y="11896"/>
                    <a:pt x="20898" y="11887"/>
                    <a:pt x="20863" y="11887"/>
                  </a:cubicBezTo>
                  <a:close/>
                  <a:moveTo>
                    <a:pt x="15111" y="12484"/>
                  </a:moveTo>
                  <a:cubicBezTo>
                    <a:pt x="15081" y="12484"/>
                    <a:pt x="15051" y="12490"/>
                    <a:pt x="15028" y="12502"/>
                  </a:cubicBezTo>
                  <a:lnTo>
                    <a:pt x="13850" y="13181"/>
                  </a:lnTo>
                  <a:cubicBezTo>
                    <a:pt x="13803" y="13212"/>
                    <a:pt x="13806" y="13260"/>
                    <a:pt x="13858" y="13291"/>
                  </a:cubicBezTo>
                  <a:lnTo>
                    <a:pt x="15219" y="14076"/>
                  </a:lnTo>
                  <a:cubicBezTo>
                    <a:pt x="15246" y="14092"/>
                    <a:pt x="15283" y="14101"/>
                    <a:pt x="15318" y="14101"/>
                  </a:cubicBezTo>
                  <a:cubicBezTo>
                    <a:pt x="15351" y="14101"/>
                    <a:pt x="15382" y="14094"/>
                    <a:pt x="15407" y="14079"/>
                  </a:cubicBezTo>
                  <a:lnTo>
                    <a:pt x="16581" y="13400"/>
                  </a:lnTo>
                  <a:cubicBezTo>
                    <a:pt x="16632" y="13373"/>
                    <a:pt x="16629" y="13324"/>
                    <a:pt x="16574" y="13294"/>
                  </a:cubicBezTo>
                  <a:lnTo>
                    <a:pt x="15216" y="12509"/>
                  </a:lnTo>
                  <a:cubicBezTo>
                    <a:pt x="15186" y="12492"/>
                    <a:pt x="15148" y="12484"/>
                    <a:pt x="15111" y="12484"/>
                  </a:cubicBezTo>
                  <a:close/>
                  <a:moveTo>
                    <a:pt x="27553" y="12511"/>
                  </a:moveTo>
                  <a:cubicBezTo>
                    <a:pt x="27521" y="12511"/>
                    <a:pt x="27489" y="12518"/>
                    <a:pt x="27465" y="12533"/>
                  </a:cubicBezTo>
                  <a:lnTo>
                    <a:pt x="26291" y="13212"/>
                  </a:lnTo>
                  <a:cubicBezTo>
                    <a:pt x="26239" y="13239"/>
                    <a:pt x="26243" y="13288"/>
                    <a:pt x="26298" y="13321"/>
                  </a:cubicBezTo>
                  <a:lnTo>
                    <a:pt x="27656" y="14107"/>
                  </a:lnTo>
                  <a:cubicBezTo>
                    <a:pt x="27684" y="14122"/>
                    <a:pt x="27720" y="14130"/>
                    <a:pt x="27755" y="14130"/>
                  </a:cubicBezTo>
                  <a:cubicBezTo>
                    <a:pt x="27788" y="14130"/>
                    <a:pt x="27821" y="14123"/>
                    <a:pt x="27844" y="14110"/>
                  </a:cubicBezTo>
                  <a:lnTo>
                    <a:pt x="29021" y="13431"/>
                  </a:lnTo>
                  <a:cubicBezTo>
                    <a:pt x="29069" y="13400"/>
                    <a:pt x="29065" y="13352"/>
                    <a:pt x="29015" y="13321"/>
                  </a:cubicBezTo>
                  <a:lnTo>
                    <a:pt x="27652" y="12536"/>
                  </a:lnTo>
                  <a:cubicBezTo>
                    <a:pt x="27626" y="12520"/>
                    <a:pt x="27589" y="12511"/>
                    <a:pt x="27553" y="12511"/>
                  </a:cubicBezTo>
                  <a:close/>
                  <a:moveTo>
                    <a:pt x="23439" y="12643"/>
                  </a:moveTo>
                  <a:cubicBezTo>
                    <a:pt x="23408" y="12643"/>
                    <a:pt x="23376" y="12650"/>
                    <a:pt x="23352" y="12663"/>
                  </a:cubicBezTo>
                  <a:lnTo>
                    <a:pt x="22175" y="13342"/>
                  </a:lnTo>
                  <a:cubicBezTo>
                    <a:pt x="22127" y="13373"/>
                    <a:pt x="22127" y="13420"/>
                    <a:pt x="22181" y="13451"/>
                  </a:cubicBezTo>
                  <a:lnTo>
                    <a:pt x="23544" y="14236"/>
                  </a:lnTo>
                  <a:cubicBezTo>
                    <a:pt x="23571" y="14252"/>
                    <a:pt x="23607" y="14261"/>
                    <a:pt x="23643" y="14261"/>
                  </a:cubicBezTo>
                  <a:cubicBezTo>
                    <a:pt x="23675" y="14261"/>
                    <a:pt x="23707" y="14254"/>
                    <a:pt x="23731" y="14239"/>
                  </a:cubicBezTo>
                  <a:lnTo>
                    <a:pt x="24905" y="13560"/>
                  </a:lnTo>
                  <a:cubicBezTo>
                    <a:pt x="24957" y="13533"/>
                    <a:pt x="24953" y="13485"/>
                    <a:pt x="24898" y="13455"/>
                  </a:cubicBezTo>
                  <a:lnTo>
                    <a:pt x="23540" y="12669"/>
                  </a:lnTo>
                  <a:cubicBezTo>
                    <a:pt x="23511" y="12651"/>
                    <a:pt x="23475" y="12643"/>
                    <a:pt x="23439" y="12643"/>
                  </a:cubicBezTo>
                  <a:close/>
                  <a:moveTo>
                    <a:pt x="19144" y="12880"/>
                  </a:moveTo>
                  <a:cubicBezTo>
                    <a:pt x="19111" y="12880"/>
                    <a:pt x="19079" y="12887"/>
                    <a:pt x="19055" y="12902"/>
                  </a:cubicBezTo>
                  <a:lnTo>
                    <a:pt x="17881" y="13581"/>
                  </a:lnTo>
                  <a:cubicBezTo>
                    <a:pt x="17830" y="13608"/>
                    <a:pt x="17834" y="13656"/>
                    <a:pt x="17888" y="13687"/>
                  </a:cubicBezTo>
                  <a:lnTo>
                    <a:pt x="19247" y="14471"/>
                  </a:lnTo>
                  <a:cubicBezTo>
                    <a:pt x="19275" y="14489"/>
                    <a:pt x="19312" y="14498"/>
                    <a:pt x="19347" y="14498"/>
                  </a:cubicBezTo>
                  <a:cubicBezTo>
                    <a:pt x="19379" y="14498"/>
                    <a:pt x="19410" y="14491"/>
                    <a:pt x="19434" y="14479"/>
                  </a:cubicBezTo>
                  <a:lnTo>
                    <a:pt x="20611" y="13800"/>
                  </a:lnTo>
                  <a:cubicBezTo>
                    <a:pt x="20660" y="13768"/>
                    <a:pt x="20660" y="13721"/>
                    <a:pt x="20605" y="13690"/>
                  </a:cubicBezTo>
                  <a:lnTo>
                    <a:pt x="19243" y="12905"/>
                  </a:lnTo>
                  <a:cubicBezTo>
                    <a:pt x="19216" y="12889"/>
                    <a:pt x="19180" y="12880"/>
                    <a:pt x="19144" y="12880"/>
                  </a:cubicBezTo>
                  <a:close/>
                  <a:moveTo>
                    <a:pt x="32662" y="11805"/>
                  </a:moveTo>
                  <a:cubicBezTo>
                    <a:pt x="32630" y="11805"/>
                    <a:pt x="32598" y="11812"/>
                    <a:pt x="32574" y="11826"/>
                  </a:cubicBezTo>
                  <a:lnTo>
                    <a:pt x="29137" y="13809"/>
                  </a:lnTo>
                  <a:cubicBezTo>
                    <a:pt x="29086" y="13841"/>
                    <a:pt x="29089" y="13888"/>
                    <a:pt x="29144" y="13918"/>
                  </a:cubicBezTo>
                  <a:lnTo>
                    <a:pt x="30502" y="14704"/>
                  </a:lnTo>
                  <a:cubicBezTo>
                    <a:pt x="30531" y="14720"/>
                    <a:pt x="30568" y="14728"/>
                    <a:pt x="30605" y="14728"/>
                  </a:cubicBezTo>
                  <a:cubicBezTo>
                    <a:pt x="30637" y="14728"/>
                    <a:pt x="30669" y="14721"/>
                    <a:pt x="30694" y="14707"/>
                  </a:cubicBezTo>
                  <a:lnTo>
                    <a:pt x="34131" y="12724"/>
                  </a:lnTo>
                  <a:cubicBezTo>
                    <a:pt x="34178" y="12694"/>
                    <a:pt x="34178" y="12645"/>
                    <a:pt x="34123" y="12615"/>
                  </a:cubicBezTo>
                  <a:lnTo>
                    <a:pt x="32762" y="11830"/>
                  </a:lnTo>
                  <a:cubicBezTo>
                    <a:pt x="32735" y="11814"/>
                    <a:pt x="32698" y="11805"/>
                    <a:pt x="32662" y="11805"/>
                  </a:cubicBezTo>
                  <a:close/>
                  <a:moveTo>
                    <a:pt x="34605" y="12927"/>
                  </a:moveTo>
                  <a:cubicBezTo>
                    <a:pt x="34573" y="12927"/>
                    <a:pt x="34542" y="12933"/>
                    <a:pt x="34520" y="12946"/>
                  </a:cubicBezTo>
                  <a:lnTo>
                    <a:pt x="32707" y="13994"/>
                  </a:lnTo>
                  <a:cubicBezTo>
                    <a:pt x="32660" y="14021"/>
                    <a:pt x="32663" y="14069"/>
                    <a:pt x="32714" y="14099"/>
                  </a:cubicBezTo>
                  <a:lnTo>
                    <a:pt x="34076" y="14885"/>
                  </a:lnTo>
                  <a:cubicBezTo>
                    <a:pt x="34105" y="14901"/>
                    <a:pt x="34141" y="14909"/>
                    <a:pt x="34177" y="14909"/>
                  </a:cubicBezTo>
                  <a:cubicBezTo>
                    <a:pt x="34208" y="14909"/>
                    <a:pt x="34239" y="14903"/>
                    <a:pt x="34263" y="14888"/>
                  </a:cubicBezTo>
                  <a:lnTo>
                    <a:pt x="36072" y="13844"/>
                  </a:lnTo>
                  <a:cubicBezTo>
                    <a:pt x="36124" y="13816"/>
                    <a:pt x="36120" y="13768"/>
                    <a:pt x="36065" y="13738"/>
                  </a:cubicBezTo>
                  <a:lnTo>
                    <a:pt x="34707" y="12953"/>
                  </a:lnTo>
                  <a:cubicBezTo>
                    <a:pt x="34678" y="12935"/>
                    <a:pt x="34641" y="12927"/>
                    <a:pt x="34605" y="12927"/>
                  </a:cubicBezTo>
                  <a:close/>
                  <a:moveTo>
                    <a:pt x="13397" y="13475"/>
                  </a:moveTo>
                  <a:cubicBezTo>
                    <a:pt x="13365" y="13475"/>
                    <a:pt x="13333" y="13482"/>
                    <a:pt x="13308" y="13496"/>
                  </a:cubicBezTo>
                  <a:lnTo>
                    <a:pt x="12133" y="14175"/>
                  </a:lnTo>
                  <a:cubicBezTo>
                    <a:pt x="12083" y="14205"/>
                    <a:pt x="12086" y="14253"/>
                    <a:pt x="12141" y="14284"/>
                  </a:cubicBezTo>
                  <a:lnTo>
                    <a:pt x="13499" y="15069"/>
                  </a:lnTo>
                  <a:cubicBezTo>
                    <a:pt x="13528" y="15085"/>
                    <a:pt x="13564" y="15094"/>
                    <a:pt x="13600" y="15094"/>
                  </a:cubicBezTo>
                  <a:cubicBezTo>
                    <a:pt x="13631" y="15094"/>
                    <a:pt x="13662" y="15087"/>
                    <a:pt x="13686" y="15072"/>
                  </a:cubicBezTo>
                  <a:lnTo>
                    <a:pt x="14864" y="14393"/>
                  </a:lnTo>
                  <a:cubicBezTo>
                    <a:pt x="14912" y="14366"/>
                    <a:pt x="14909" y="14318"/>
                    <a:pt x="14857" y="14284"/>
                  </a:cubicBezTo>
                  <a:lnTo>
                    <a:pt x="13496" y="13499"/>
                  </a:lnTo>
                  <a:cubicBezTo>
                    <a:pt x="13467" y="13483"/>
                    <a:pt x="13432" y="13475"/>
                    <a:pt x="13397" y="13475"/>
                  </a:cubicBezTo>
                  <a:close/>
                  <a:moveTo>
                    <a:pt x="25834" y="13505"/>
                  </a:moveTo>
                  <a:cubicBezTo>
                    <a:pt x="25802" y="13505"/>
                    <a:pt x="25771" y="13512"/>
                    <a:pt x="25748" y="13526"/>
                  </a:cubicBezTo>
                  <a:lnTo>
                    <a:pt x="24571" y="14205"/>
                  </a:lnTo>
                  <a:cubicBezTo>
                    <a:pt x="24519" y="14233"/>
                    <a:pt x="24522" y="14280"/>
                    <a:pt x="24577" y="14312"/>
                  </a:cubicBezTo>
                  <a:lnTo>
                    <a:pt x="25935" y="15096"/>
                  </a:lnTo>
                  <a:cubicBezTo>
                    <a:pt x="25965" y="15112"/>
                    <a:pt x="26002" y="15121"/>
                    <a:pt x="26038" y="15121"/>
                  </a:cubicBezTo>
                  <a:cubicBezTo>
                    <a:pt x="26070" y="15121"/>
                    <a:pt x="26101" y="15114"/>
                    <a:pt x="26124" y="15100"/>
                  </a:cubicBezTo>
                  <a:lnTo>
                    <a:pt x="27301" y="14420"/>
                  </a:lnTo>
                  <a:cubicBezTo>
                    <a:pt x="27353" y="14393"/>
                    <a:pt x="27348" y="14345"/>
                    <a:pt x="27294" y="14315"/>
                  </a:cubicBezTo>
                  <a:lnTo>
                    <a:pt x="25935" y="13529"/>
                  </a:lnTo>
                  <a:cubicBezTo>
                    <a:pt x="25907" y="13513"/>
                    <a:pt x="25870" y="13505"/>
                    <a:pt x="25834" y="13505"/>
                  </a:cubicBezTo>
                  <a:close/>
                  <a:moveTo>
                    <a:pt x="21722" y="13636"/>
                  </a:moveTo>
                  <a:cubicBezTo>
                    <a:pt x="21689" y="13636"/>
                    <a:pt x="21657" y="13643"/>
                    <a:pt x="21632" y="13656"/>
                  </a:cubicBezTo>
                  <a:lnTo>
                    <a:pt x="20458" y="14335"/>
                  </a:lnTo>
                  <a:cubicBezTo>
                    <a:pt x="20406" y="14366"/>
                    <a:pt x="20411" y="14414"/>
                    <a:pt x="20465" y="14444"/>
                  </a:cubicBezTo>
                  <a:lnTo>
                    <a:pt x="21823" y="15229"/>
                  </a:lnTo>
                  <a:cubicBezTo>
                    <a:pt x="21852" y="15245"/>
                    <a:pt x="21889" y="15254"/>
                    <a:pt x="21924" y="15254"/>
                  </a:cubicBezTo>
                  <a:cubicBezTo>
                    <a:pt x="21956" y="15254"/>
                    <a:pt x="21987" y="15247"/>
                    <a:pt x="22011" y="15233"/>
                  </a:cubicBezTo>
                  <a:lnTo>
                    <a:pt x="23188" y="14553"/>
                  </a:lnTo>
                  <a:cubicBezTo>
                    <a:pt x="23236" y="14526"/>
                    <a:pt x="23232" y="14479"/>
                    <a:pt x="23182" y="14444"/>
                  </a:cubicBezTo>
                  <a:lnTo>
                    <a:pt x="21819" y="13660"/>
                  </a:lnTo>
                  <a:cubicBezTo>
                    <a:pt x="21792" y="13644"/>
                    <a:pt x="21756" y="13636"/>
                    <a:pt x="21722" y="13636"/>
                  </a:cubicBezTo>
                  <a:close/>
                  <a:moveTo>
                    <a:pt x="17421" y="13873"/>
                  </a:moveTo>
                  <a:cubicBezTo>
                    <a:pt x="17390" y="13873"/>
                    <a:pt x="17361" y="13879"/>
                    <a:pt x="17339" y="13891"/>
                  </a:cubicBezTo>
                  <a:lnTo>
                    <a:pt x="16161" y="14570"/>
                  </a:lnTo>
                  <a:cubicBezTo>
                    <a:pt x="16110" y="14601"/>
                    <a:pt x="16113" y="14649"/>
                    <a:pt x="16167" y="14680"/>
                  </a:cubicBezTo>
                  <a:lnTo>
                    <a:pt x="17526" y="15465"/>
                  </a:lnTo>
                  <a:cubicBezTo>
                    <a:pt x="17555" y="15481"/>
                    <a:pt x="17593" y="15490"/>
                    <a:pt x="17629" y="15490"/>
                  </a:cubicBezTo>
                  <a:cubicBezTo>
                    <a:pt x="17661" y="15490"/>
                    <a:pt x="17692" y="15483"/>
                    <a:pt x="17714" y="15468"/>
                  </a:cubicBezTo>
                  <a:lnTo>
                    <a:pt x="18891" y="14789"/>
                  </a:lnTo>
                  <a:cubicBezTo>
                    <a:pt x="18943" y="14762"/>
                    <a:pt x="18939" y="14714"/>
                    <a:pt x="18885" y="14683"/>
                  </a:cubicBezTo>
                  <a:lnTo>
                    <a:pt x="17526" y="13898"/>
                  </a:lnTo>
                  <a:cubicBezTo>
                    <a:pt x="17497" y="13881"/>
                    <a:pt x="17458" y="13873"/>
                    <a:pt x="17421" y="13873"/>
                  </a:cubicBezTo>
                  <a:close/>
                  <a:moveTo>
                    <a:pt x="28684" y="14103"/>
                  </a:moveTo>
                  <a:cubicBezTo>
                    <a:pt x="28651" y="14103"/>
                    <a:pt x="28619" y="14110"/>
                    <a:pt x="28594" y="14123"/>
                  </a:cubicBezTo>
                  <a:lnTo>
                    <a:pt x="27417" y="14803"/>
                  </a:lnTo>
                  <a:cubicBezTo>
                    <a:pt x="27369" y="14833"/>
                    <a:pt x="27373" y="14881"/>
                    <a:pt x="27424" y="14912"/>
                  </a:cubicBezTo>
                  <a:lnTo>
                    <a:pt x="28786" y="15697"/>
                  </a:lnTo>
                  <a:cubicBezTo>
                    <a:pt x="28814" y="15713"/>
                    <a:pt x="28851" y="15722"/>
                    <a:pt x="28886" y="15722"/>
                  </a:cubicBezTo>
                  <a:cubicBezTo>
                    <a:pt x="28918" y="15722"/>
                    <a:pt x="28949" y="15715"/>
                    <a:pt x="28974" y="15700"/>
                  </a:cubicBezTo>
                  <a:lnTo>
                    <a:pt x="30147" y="15021"/>
                  </a:lnTo>
                  <a:cubicBezTo>
                    <a:pt x="30199" y="14994"/>
                    <a:pt x="30195" y="14942"/>
                    <a:pt x="30141" y="14912"/>
                  </a:cubicBezTo>
                  <a:lnTo>
                    <a:pt x="28782" y="14127"/>
                  </a:lnTo>
                  <a:cubicBezTo>
                    <a:pt x="28754" y="14111"/>
                    <a:pt x="28718" y="14103"/>
                    <a:pt x="28684" y="14103"/>
                  </a:cubicBezTo>
                  <a:close/>
                  <a:moveTo>
                    <a:pt x="32255" y="14284"/>
                  </a:moveTo>
                  <a:cubicBezTo>
                    <a:pt x="32222" y="14284"/>
                    <a:pt x="32190" y="14291"/>
                    <a:pt x="32165" y="14304"/>
                  </a:cubicBezTo>
                  <a:lnTo>
                    <a:pt x="30717" y="15140"/>
                  </a:lnTo>
                  <a:cubicBezTo>
                    <a:pt x="30670" y="15172"/>
                    <a:pt x="30673" y="15219"/>
                    <a:pt x="30724" y="15249"/>
                  </a:cubicBezTo>
                  <a:lnTo>
                    <a:pt x="32086" y="16035"/>
                  </a:lnTo>
                  <a:cubicBezTo>
                    <a:pt x="32113" y="16051"/>
                    <a:pt x="32149" y="16059"/>
                    <a:pt x="32185" y="16059"/>
                  </a:cubicBezTo>
                  <a:cubicBezTo>
                    <a:pt x="32217" y="16059"/>
                    <a:pt x="32249" y="16053"/>
                    <a:pt x="32274" y="16038"/>
                  </a:cubicBezTo>
                  <a:lnTo>
                    <a:pt x="33721" y="15202"/>
                  </a:lnTo>
                  <a:cubicBezTo>
                    <a:pt x="33772" y="15175"/>
                    <a:pt x="33769" y="15127"/>
                    <a:pt x="33714" y="15096"/>
                  </a:cubicBezTo>
                  <a:lnTo>
                    <a:pt x="32352" y="14307"/>
                  </a:lnTo>
                  <a:cubicBezTo>
                    <a:pt x="32326" y="14292"/>
                    <a:pt x="32290" y="14284"/>
                    <a:pt x="32255" y="14284"/>
                  </a:cubicBezTo>
                  <a:close/>
                  <a:moveTo>
                    <a:pt x="11679" y="14469"/>
                  </a:moveTo>
                  <a:cubicBezTo>
                    <a:pt x="11646" y="14469"/>
                    <a:pt x="11614" y="14475"/>
                    <a:pt x="11591" y="14488"/>
                  </a:cubicBezTo>
                  <a:lnTo>
                    <a:pt x="10413" y="15168"/>
                  </a:lnTo>
                  <a:cubicBezTo>
                    <a:pt x="10362" y="15195"/>
                    <a:pt x="10366" y="15246"/>
                    <a:pt x="10421" y="15277"/>
                  </a:cubicBezTo>
                  <a:lnTo>
                    <a:pt x="11779" y="16062"/>
                  </a:lnTo>
                  <a:cubicBezTo>
                    <a:pt x="11807" y="16078"/>
                    <a:pt x="11843" y="16086"/>
                    <a:pt x="11878" y="16086"/>
                  </a:cubicBezTo>
                  <a:cubicBezTo>
                    <a:pt x="11911" y="16086"/>
                    <a:pt x="11943" y="16079"/>
                    <a:pt x="11966" y="16065"/>
                  </a:cubicBezTo>
                  <a:lnTo>
                    <a:pt x="13144" y="15386"/>
                  </a:lnTo>
                  <a:cubicBezTo>
                    <a:pt x="13195" y="15359"/>
                    <a:pt x="13192" y="15308"/>
                    <a:pt x="13137" y="15277"/>
                  </a:cubicBezTo>
                  <a:lnTo>
                    <a:pt x="11779" y="14492"/>
                  </a:lnTo>
                  <a:cubicBezTo>
                    <a:pt x="11750" y="14476"/>
                    <a:pt x="11714" y="14469"/>
                    <a:pt x="11679" y="14469"/>
                  </a:cubicBezTo>
                  <a:close/>
                  <a:moveTo>
                    <a:pt x="24118" y="14496"/>
                  </a:moveTo>
                  <a:cubicBezTo>
                    <a:pt x="24085" y="14496"/>
                    <a:pt x="24053" y="14503"/>
                    <a:pt x="24028" y="14516"/>
                  </a:cubicBezTo>
                  <a:lnTo>
                    <a:pt x="22851" y="15195"/>
                  </a:lnTo>
                  <a:cubicBezTo>
                    <a:pt x="22802" y="15226"/>
                    <a:pt x="22806" y="15274"/>
                    <a:pt x="22857" y="15304"/>
                  </a:cubicBezTo>
                  <a:lnTo>
                    <a:pt x="24219" y="16089"/>
                  </a:lnTo>
                  <a:cubicBezTo>
                    <a:pt x="24248" y="16106"/>
                    <a:pt x="24285" y="16114"/>
                    <a:pt x="24320" y="16114"/>
                  </a:cubicBezTo>
                  <a:cubicBezTo>
                    <a:pt x="24352" y="16114"/>
                    <a:pt x="24383" y="16107"/>
                    <a:pt x="24407" y="16093"/>
                  </a:cubicBezTo>
                  <a:lnTo>
                    <a:pt x="25581" y="15413"/>
                  </a:lnTo>
                  <a:cubicBezTo>
                    <a:pt x="25632" y="15386"/>
                    <a:pt x="25628" y="15339"/>
                    <a:pt x="25574" y="15308"/>
                  </a:cubicBezTo>
                  <a:lnTo>
                    <a:pt x="24215" y="14520"/>
                  </a:lnTo>
                  <a:cubicBezTo>
                    <a:pt x="24188" y="14504"/>
                    <a:pt x="24152" y="14496"/>
                    <a:pt x="24118" y="14496"/>
                  </a:cubicBezTo>
                  <a:close/>
                  <a:moveTo>
                    <a:pt x="20003" y="14629"/>
                  </a:moveTo>
                  <a:cubicBezTo>
                    <a:pt x="19971" y="14629"/>
                    <a:pt x="19938" y="14636"/>
                    <a:pt x="19915" y="14649"/>
                  </a:cubicBezTo>
                  <a:lnTo>
                    <a:pt x="18738" y="15328"/>
                  </a:lnTo>
                  <a:cubicBezTo>
                    <a:pt x="18686" y="15356"/>
                    <a:pt x="18690" y="15407"/>
                    <a:pt x="18744" y="15438"/>
                  </a:cubicBezTo>
                  <a:lnTo>
                    <a:pt x="20103" y="16223"/>
                  </a:lnTo>
                  <a:cubicBezTo>
                    <a:pt x="20131" y="16238"/>
                    <a:pt x="20167" y="16246"/>
                    <a:pt x="20202" y="16246"/>
                  </a:cubicBezTo>
                  <a:cubicBezTo>
                    <a:pt x="20235" y="16246"/>
                    <a:pt x="20267" y="16239"/>
                    <a:pt x="20291" y="16226"/>
                  </a:cubicBezTo>
                  <a:lnTo>
                    <a:pt x="21468" y="15547"/>
                  </a:lnTo>
                  <a:cubicBezTo>
                    <a:pt x="21520" y="15516"/>
                    <a:pt x="21516" y="15468"/>
                    <a:pt x="21461" y="15438"/>
                  </a:cubicBezTo>
                  <a:lnTo>
                    <a:pt x="20099" y="14652"/>
                  </a:lnTo>
                  <a:cubicBezTo>
                    <a:pt x="20073" y="14637"/>
                    <a:pt x="20038" y="14629"/>
                    <a:pt x="20003" y="14629"/>
                  </a:cubicBezTo>
                  <a:close/>
                  <a:moveTo>
                    <a:pt x="15708" y="14864"/>
                  </a:moveTo>
                  <a:cubicBezTo>
                    <a:pt x="15675" y="14864"/>
                    <a:pt x="15643" y="14871"/>
                    <a:pt x="15619" y="14885"/>
                  </a:cubicBezTo>
                  <a:lnTo>
                    <a:pt x="14441" y="15564"/>
                  </a:lnTo>
                  <a:cubicBezTo>
                    <a:pt x="14393" y="15594"/>
                    <a:pt x="14397" y="15643"/>
                    <a:pt x="14447" y="15673"/>
                  </a:cubicBezTo>
                  <a:lnTo>
                    <a:pt x="15810" y="16458"/>
                  </a:lnTo>
                  <a:cubicBezTo>
                    <a:pt x="15839" y="16474"/>
                    <a:pt x="15875" y="16483"/>
                    <a:pt x="15911" y="16483"/>
                  </a:cubicBezTo>
                  <a:cubicBezTo>
                    <a:pt x="15942" y="16483"/>
                    <a:pt x="15973" y="16476"/>
                    <a:pt x="15997" y="16462"/>
                  </a:cubicBezTo>
                  <a:lnTo>
                    <a:pt x="17171" y="15782"/>
                  </a:lnTo>
                  <a:cubicBezTo>
                    <a:pt x="17223" y="15755"/>
                    <a:pt x="17219" y="15707"/>
                    <a:pt x="17164" y="15673"/>
                  </a:cubicBezTo>
                  <a:lnTo>
                    <a:pt x="15806" y="14888"/>
                  </a:lnTo>
                  <a:cubicBezTo>
                    <a:pt x="15778" y="14872"/>
                    <a:pt x="15743" y="14864"/>
                    <a:pt x="15708" y="14864"/>
                  </a:cubicBezTo>
                  <a:close/>
                  <a:moveTo>
                    <a:pt x="26965" y="15097"/>
                  </a:moveTo>
                  <a:cubicBezTo>
                    <a:pt x="26932" y="15097"/>
                    <a:pt x="26899" y="15104"/>
                    <a:pt x="26874" y="15117"/>
                  </a:cubicBezTo>
                  <a:lnTo>
                    <a:pt x="25700" y="15796"/>
                  </a:lnTo>
                  <a:cubicBezTo>
                    <a:pt x="25649" y="15823"/>
                    <a:pt x="25653" y="15874"/>
                    <a:pt x="25707" y="15905"/>
                  </a:cubicBezTo>
                  <a:lnTo>
                    <a:pt x="27066" y="16690"/>
                  </a:lnTo>
                  <a:cubicBezTo>
                    <a:pt x="27094" y="16706"/>
                    <a:pt x="27129" y="16713"/>
                    <a:pt x="27163" y="16713"/>
                  </a:cubicBezTo>
                  <a:cubicBezTo>
                    <a:pt x="27196" y="16713"/>
                    <a:pt x="27228" y="16707"/>
                    <a:pt x="27253" y="16694"/>
                  </a:cubicBezTo>
                  <a:lnTo>
                    <a:pt x="28430" y="16014"/>
                  </a:lnTo>
                  <a:cubicBezTo>
                    <a:pt x="28479" y="15983"/>
                    <a:pt x="28475" y="15936"/>
                    <a:pt x="28424" y="15905"/>
                  </a:cubicBezTo>
                  <a:lnTo>
                    <a:pt x="27062" y="15120"/>
                  </a:lnTo>
                  <a:cubicBezTo>
                    <a:pt x="27036" y="15104"/>
                    <a:pt x="27000" y="15097"/>
                    <a:pt x="26965" y="15097"/>
                  </a:cubicBezTo>
                  <a:close/>
                  <a:moveTo>
                    <a:pt x="22399" y="15489"/>
                  </a:moveTo>
                  <a:cubicBezTo>
                    <a:pt x="22366" y="15489"/>
                    <a:pt x="22333" y="15496"/>
                    <a:pt x="22308" y="15509"/>
                  </a:cubicBezTo>
                  <a:lnTo>
                    <a:pt x="21134" y="16188"/>
                  </a:lnTo>
                  <a:cubicBezTo>
                    <a:pt x="21082" y="16219"/>
                    <a:pt x="21086" y="16267"/>
                    <a:pt x="21140" y="16298"/>
                  </a:cubicBezTo>
                  <a:lnTo>
                    <a:pt x="22499" y="17083"/>
                  </a:lnTo>
                  <a:cubicBezTo>
                    <a:pt x="22528" y="17099"/>
                    <a:pt x="22564" y="17107"/>
                    <a:pt x="22600" y="17107"/>
                  </a:cubicBezTo>
                  <a:cubicBezTo>
                    <a:pt x="22632" y="17107"/>
                    <a:pt x="22663" y="17101"/>
                    <a:pt x="22687" y="17086"/>
                  </a:cubicBezTo>
                  <a:lnTo>
                    <a:pt x="23864" y="16407"/>
                  </a:lnTo>
                  <a:cubicBezTo>
                    <a:pt x="23912" y="16380"/>
                    <a:pt x="23912" y="16328"/>
                    <a:pt x="23857" y="16298"/>
                  </a:cubicBezTo>
                  <a:lnTo>
                    <a:pt x="22495" y="15512"/>
                  </a:lnTo>
                  <a:cubicBezTo>
                    <a:pt x="22469" y="15497"/>
                    <a:pt x="22434" y="15489"/>
                    <a:pt x="22399" y="15489"/>
                  </a:cubicBezTo>
                  <a:close/>
                  <a:moveTo>
                    <a:pt x="30265" y="15434"/>
                  </a:moveTo>
                  <a:cubicBezTo>
                    <a:pt x="30232" y="15434"/>
                    <a:pt x="30199" y="15441"/>
                    <a:pt x="30174" y="15454"/>
                  </a:cubicBezTo>
                  <a:lnTo>
                    <a:pt x="28728" y="16291"/>
                  </a:lnTo>
                  <a:cubicBezTo>
                    <a:pt x="28676" y="16318"/>
                    <a:pt x="28680" y="16369"/>
                    <a:pt x="28734" y="16400"/>
                  </a:cubicBezTo>
                  <a:lnTo>
                    <a:pt x="30097" y="17185"/>
                  </a:lnTo>
                  <a:cubicBezTo>
                    <a:pt x="30123" y="17201"/>
                    <a:pt x="30158" y="17208"/>
                    <a:pt x="30193" y="17208"/>
                  </a:cubicBezTo>
                  <a:cubicBezTo>
                    <a:pt x="30226" y="17208"/>
                    <a:pt x="30259" y="17201"/>
                    <a:pt x="30284" y="17188"/>
                  </a:cubicBezTo>
                  <a:lnTo>
                    <a:pt x="31731" y="16352"/>
                  </a:lnTo>
                  <a:cubicBezTo>
                    <a:pt x="31779" y="16325"/>
                    <a:pt x="31776" y="16273"/>
                    <a:pt x="31724" y="16243"/>
                  </a:cubicBezTo>
                  <a:lnTo>
                    <a:pt x="30363" y="15458"/>
                  </a:lnTo>
                  <a:cubicBezTo>
                    <a:pt x="30336" y="15442"/>
                    <a:pt x="30300" y="15434"/>
                    <a:pt x="30265" y="15434"/>
                  </a:cubicBezTo>
                  <a:close/>
                  <a:moveTo>
                    <a:pt x="18281" y="15621"/>
                  </a:moveTo>
                  <a:cubicBezTo>
                    <a:pt x="18249" y="15621"/>
                    <a:pt x="18218" y="15628"/>
                    <a:pt x="18195" y="15643"/>
                  </a:cubicBezTo>
                  <a:lnTo>
                    <a:pt x="17018" y="16322"/>
                  </a:lnTo>
                  <a:cubicBezTo>
                    <a:pt x="16970" y="16349"/>
                    <a:pt x="16970" y="16396"/>
                    <a:pt x="17024" y="16431"/>
                  </a:cubicBezTo>
                  <a:lnTo>
                    <a:pt x="18386" y="17215"/>
                  </a:lnTo>
                  <a:cubicBezTo>
                    <a:pt x="18413" y="17231"/>
                    <a:pt x="18448" y="17239"/>
                    <a:pt x="18484" y="17239"/>
                  </a:cubicBezTo>
                  <a:cubicBezTo>
                    <a:pt x="18516" y="17239"/>
                    <a:pt x="18549" y="17232"/>
                    <a:pt x="18574" y="17219"/>
                  </a:cubicBezTo>
                  <a:lnTo>
                    <a:pt x="19748" y="16540"/>
                  </a:lnTo>
                  <a:cubicBezTo>
                    <a:pt x="19799" y="16509"/>
                    <a:pt x="19796" y="16462"/>
                    <a:pt x="19741" y="16431"/>
                  </a:cubicBezTo>
                  <a:lnTo>
                    <a:pt x="18383" y="15646"/>
                  </a:lnTo>
                  <a:cubicBezTo>
                    <a:pt x="18354" y="15629"/>
                    <a:pt x="18317" y="15621"/>
                    <a:pt x="18281" y="15621"/>
                  </a:cubicBezTo>
                  <a:close/>
                  <a:moveTo>
                    <a:pt x="13989" y="15858"/>
                  </a:moveTo>
                  <a:cubicBezTo>
                    <a:pt x="13956" y="15858"/>
                    <a:pt x="13923" y="15865"/>
                    <a:pt x="13899" y="15878"/>
                  </a:cubicBezTo>
                  <a:lnTo>
                    <a:pt x="12724" y="16557"/>
                  </a:lnTo>
                  <a:cubicBezTo>
                    <a:pt x="12673" y="16585"/>
                    <a:pt x="12676" y="16635"/>
                    <a:pt x="12731" y="16666"/>
                  </a:cubicBezTo>
                  <a:lnTo>
                    <a:pt x="14089" y="17451"/>
                  </a:lnTo>
                  <a:cubicBezTo>
                    <a:pt x="14118" y="17467"/>
                    <a:pt x="14153" y="17474"/>
                    <a:pt x="14188" y="17474"/>
                  </a:cubicBezTo>
                  <a:cubicBezTo>
                    <a:pt x="14220" y="17474"/>
                    <a:pt x="14252" y="17468"/>
                    <a:pt x="14277" y="17454"/>
                  </a:cubicBezTo>
                  <a:lnTo>
                    <a:pt x="15455" y="16775"/>
                  </a:lnTo>
                  <a:cubicBezTo>
                    <a:pt x="15502" y="16748"/>
                    <a:pt x="15502" y="16697"/>
                    <a:pt x="15447" y="16666"/>
                  </a:cubicBezTo>
                  <a:lnTo>
                    <a:pt x="14086" y="15881"/>
                  </a:lnTo>
                  <a:cubicBezTo>
                    <a:pt x="14060" y="15865"/>
                    <a:pt x="14024" y="15858"/>
                    <a:pt x="13989" y="15858"/>
                  </a:cubicBezTo>
                  <a:close/>
                  <a:moveTo>
                    <a:pt x="9212" y="15892"/>
                  </a:moveTo>
                  <a:cubicBezTo>
                    <a:pt x="9179" y="15892"/>
                    <a:pt x="9147" y="15899"/>
                    <a:pt x="9123" y="15912"/>
                  </a:cubicBezTo>
                  <a:lnTo>
                    <a:pt x="7946" y="16591"/>
                  </a:lnTo>
                  <a:cubicBezTo>
                    <a:pt x="7894" y="16621"/>
                    <a:pt x="7899" y="16670"/>
                    <a:pt x="7953" y="16700"/>
                  </a:cubicBezTo>
                  <a:lnTo>
                    <a:pt x="9315" y="17486"/>
                  </a:lnTo>
                  <a:cubicBezTo>
                    <a:pt x="9342" y="17502"/>
                    <a:pt x="9378" y="17510"/>
                    <a:pt x="9414" y="17510"/>
                  </a:cubicBezTo>
                  <a:cubicBezTo>
                    <a:pt x="9446" y="17510"/>
                    <a:pt x="9478" y="17503"/>
                    <a:pt x="9502" y="17489"/>
                  </a:cubicBezTo>
                  <a:lnTo>
                    <a:pt x="10676" y="16810"/>
                  </a:lnTo>
                  <a:cubicBezTo>
                    <a:pt x="10728" y="16782"/>
                    <a:pt x="10724" y="16734"/>
                    <a:pt x="10670" y="16703"/>
                  </a:cubicBezTo>
                  <a:lnTo>
                    <a:pt x="9311" y="15915"/>
                  </a:lnTo>
                  <a:cubicBezTo>
                    <a:pt x="9283" y="15899"/>
                    <a:pt x="9247" y="15892"/>
                    <a:pt x="9212" y="15892"/>
                  </a:cubicBezTo>
                  <a:close/>
                  <a:moveTo>
                    <a:pt x="25243" y="16088"/>
                  </a:moveTo>
                  <a:cubicBezTo>
                    <a:pt x="25211" y="16088"/>
                    <a:pt x="25180" y="16095"/>
                    <a:pt x="25157" y="16109"/>
                  </a:cubicBezTo>
                  <a:lnTo>
                    <a:pt x="23980" y="16789"/>
                  </a:lnTo>
                  <a:cubicBezTo>
                    <a:pt x="23929" y="16816"/>
                    <a:pt x="23933" y="16864"/>
                    <a:pt x="23987" y="16895"/>
                  </a:cubicBezTo>
                  <a:lnTo>
                    <a:pt x="25346" y="17683"/>
                  </a:lnTo>
                  <a:cubicBezTo>
                    <a:pt x="25373" y="17699"/>
                    <a:pt x="25409" y="17707"/>
                    <a:pt x="25444" y="17707"/>
                  </a:cubicBezTo>
                  <a:cubicBezTo>
                    <a:pt x="25478" y="17707"/>
                    <a:pt x="25510" y="17700"/>
                    <a:pt x="25533" y="17686"/>
                  </a:cubicBezTo>
                  <a:lnTo>
                    <a:pt x="26710" y="17007"/>
                  </a:lnTo>
                  <a:cubicBezTo>
                    <a:pt x="26762" y="16977"/>
                    <a:pt x="26759" y="16929"/>
                    <a:pt x="26704" y="16898"/>
                  </a:cubicBezTo>
                  <a:lnTo>
                    <a:pt x="25346" y="16114"/>
                  </a:lnTo>
                  <a:cubicBezTo>
                    <a:pt x="25317" y="16097"/>
                    <a:pt x="25279" y="16088"/>
                    <a:pt x="25243" y="16088"/>
                  </a:cubicBezTo>
                  <a:close/>
                  <a:moveTo>
                    <a:pt x="20677" y="16481"/>
                  </a:moveTo>
                  <a:cubicBezTo>
                    <a:pt x="20645" y="16481"/>
                    <a:pt x="20614" y="16488"/>
                    <a:pt x="20591" y="16503"/>
                  </a:cubicBezTo>
                  <a:lnTo>
                    <a:pt x="19414" y="17182"/>
                  </a:lnTo>
                  <a:cubicBezTo>
                    <a:pt x="19362" y="17209"/>
                    <a:pt x="19366" y="17260"/>
                    <a:pt x="19420" y="17291"/>
                  </a:cubicBezTo>
                  <a:lnTo>
                    <a:pt x="20779" y="18075"/>
                  </a:lnTo>
                  <a:cubicBezTo>
                    <a:pt x="20807" y="18091"/>
                    <a:pt x="20843" y="18099"/>
                    <a:pt x="20879" y="18099"/>
                  </a:cubicBezTo>
                  <a:cubicBezTo>
                    <a:pt x="20912" y="18099"/>
                    <a:pt x="20943" y="18093"/>
                    <a:pt x="20967" y="18079"/>
                  </a:cubicBezTo>
                  <a:lnTo>
                    <a:pt x="22144" y="17400"/>
                  </a:lnTo>
                  <a:cubicBezTo>
                    <a:pt x="22195" y="17369"/>
                    <a:pt x="22192" y="17322"/>
                    <a:pt x="22137" y="17291"/>
                  </a:cubicBezTo>
                  <a:lnTo>
                    <a:pt x="20779" y="16506"/>
                  </a:lnTo>
                  <a:cubicBezTo>
                    <a:pt x="20750" y="16490"/>
                    <a:pt x="20713" y="16481"/>
                    <a:pt x="20677" y="16481"/>
                  </a:cubicBezTo>
                  <a:close/>
                  <a:moveTo>
                    <a:pt x="16562" y="16614"/>
                  </a:moveTo>
                  <a:cubicBezTo>
                    <a:pt x="16530" y="16614"/>
                    <a:pt x="16499" y="16621"/>
                    <a:pt x="16475" y="16635"/>
                  </a:cubicBezTo>
                  <a:lnTo>
                    <a:pt x="15301" y="17314"/>
                  </a:lnTo>
                  <a:cubicBezTo>
                    <a:pt x="15250" y="17342"/>
                    <a:pt x="15253" y="17390"/>
                    <a:pt x="15304" y="17420"/>
                  </a:cubicBezTo>
                  <a:lnTo>
                    <a:pt x="16666" y="18206"/>
                  </a:lnTo>
                  <a:cubicBezTo>
                    <a:pt x="16695" y="18222"/>
                    <a:pt x="16731" y="18230"/>
                    <a:pt x="16766" y="18230"/>
                  </a:cubicBezTo>
                  <a:cubicBezTo>
                    <a:pt x="16798" y="18230"/>
                    <a:pt x="16830" y="18223"/>
                    <a:pt x="16854" y="18209"/>
                  </a:cubicBezTo>
                  <a:lnTo>
                    <a:pt x="18031" y="17533"/>
                  </a:lnTo>
                  <a:cubicBezTo>
                    <a:pt x="18079" y="17502"/>
                    <a:pt x="18076" y="17454"/>
                    <a:pt x="18024" y="17424"/>
                  </a:cubicBezTo>
                  <a:lnTo>
                    <a:pt x="16663" y="16639"/>
                  </a:lnTo>
                  <a:cubicBezTo>
                    <a:pt x="16634" y="16623"/>
                    <a:pt x="16598" y="16614"/>
                    <a:pt x="16562" y="16614"/>
                  </a:cubicBezTo>
                  <a:close/>
                  <a:moveTo>
                    <a:pt x="28272" y="16583"/>
                  </a:moveTo>
                  <a:cubicBezTo>
                    <a:pt x="28240" y="16583"/>
                    <a:pt x="28209" y="16590"/>
                    <a:pt x="28185" y="16605"/>
                  </a:cubicBezTo>
                  <a:lnTo>
                    <a:pt x="26738" y="17441"/>
                  </a:lnTo>
                  <a:cubicBezTo>
                    <a:pt x="26687" y="17468"/>
                    <a:pt x="26690" y="17516"/>
                    <a:pt x="26745" y="17547"/>
                  </a:cubicBezTo>
                  <a:lnTo>
                    <a:pt x="28103" y="18332"/>
                  </a:lnTo>
                  <a:cubicBezTo>
                    <a:pt x="28132" y="18350"/>
                    <a:pt x="28169" y="18358"/>
                    <a:pt x="28205" y="18358"/>
                  </a:cubicBezTo>
                  <a:cubicBezTo>
                    <a:pt x="28237" y="18358"/>
                    <a:pt x="28268" y="18351"/>
                    <a:pt x="28290" y="18338"/>
                  </a:cubicBezTo>
                  <a:lnTo>
                    <a:pt x="29738" y="17502"/>
                  </a:lnTo>
                  <a:cubicBezTo>
                    <a:pt x="29789" y="17472"/>
                    <a:pt x="29785" y="17424"/>
                    <a:pt x="29731" y="17393"/>
                  </a:cubicBezTo>
                  <a:lnTo>
                    <a:pt x="28372" y="16608"/>
                  </a:lnTo>
                  <a:cubicBezTo>
                    <a:pt x="28344" y="16592"/>
                    <a:pt x="28308" y="16583"/>
                    <a:pt x="28272" y="16583"/>
                  </a:cubicBezTo>
                  <a:close/>
                  <a:moveTo>
                    <a:pt x="12267" y="16849"/>
                  </a:moveTo>
                  <a:cubicBezTo>
                    <a:pt x="12235" y="16849"/>
                    <a:pt x="12204" y="16857"/>
                    <a:pt x="12182" y="16871"/>
                  </a:cubicBezTo>
                  <a:lnTo>
                    <a:pt x="11004" y="17550"/>
                  </a:lnTo>
                  <a:cubicBezTo>
                    <a:pt x="10953" y="17577"/>
                    <a:pt x="10956" y="17629"/>
                    <a:pt x="11011" y="17659"/>
                  </a:cubicBezTo>
                  <a:lnTo>
                    <a:pt x="12369" y="18444"/>
                  </a:lnTo>
                  <a:cubicBezTo>
                    <a:pt x="12398" y="18460"/>
                    <a:pt x="12434" y="18468"/>
                    <a:pt x="12469" y="18468"/>
                  </a:cubicBezTo>
                  <a:cubicBezTo>
                    <a:pt x="12502" y="18468"/>
                    <a:pt x="12534" y="18461"/>
                    <a:pt x="12557" y="18448"/>
                  </a:cubicBezTo>
                  <a:lnTo>
                    <a:pt x="13735" y="17768"/>
                  </a:lnTo>
                  <a:cubicBezTo>
                    <a:pt x="13786" y="17738"/>
                    <a:pt x="13782" y="17690"/>
                    <a:pt x="13727" y="17659"/>
                  </a:cubicBezTo>
                  <a:lnTo>
                    <a:pt x="12369" y="16875"/>
                  </a:lnTo>
                  <a:cubicBezTo>
                    <a:pt x="12340" y="16858"/>
                    <a:pt x="12303" y="16849"/>
                    <a:pt x="12267" y="16849"/>
                  </a:cubicBezTo>
                  <a:close/>
                  <a:moveTo>
                    <a:pt x="7493" y="16885"/>
                  </a:moveTo>
                  <a:cubicBezTo>
                    <a:pt x="7460" y="16885"/>
                    <a:pt x="7428" y="16892"/>
                    <a:pt x="7403" y="16905"/>
                  </a:cubicBezTo>
                  <a:lnTo>
                    <a:pt x="6226" y="17584"/>
                  </a:lnTo>
                  <a:cubicBezTo>
                    <a:pt x="6178" y="17615"/>
                    <a:pt x="6182" y="17663"/>
                    <a:pt x="6232" y="17694"/>
                  </a:cubicBezTo>
                  <a:lnTo>
                    <a:pt x="7595" y="18478"/>
                  </a:lnTo>
                  <a:cubicBezTo>
                    <a:pt x="7622" y="18494"/>
                    <a:pt x="7658" y="18502"/>
                    <a:pt x="7692" y="18502"/>
                  </a:cubicBezTo>
                  <a:cubicBezTo>
                    <a:pt x="7725" y="18502"/>
                    <a:pt x="7757" y="18495"/>
                    <a:pt x="7782" y="18482"/>
                  </a:cubicBezTo>
                  <a:lnTo>
                    <a:pt x="8956" y="17803"/>
                  </a:lnTo>
                  <a:cubicBezTo>
                    <a:pt x="9008" y="17776"/>
                    <a:pt x="9004" y="17724"/>
                    <a:pt x="8953" y="17694"/>
                  </a:cubicBezTo>
                  <a:lnTo>
                    <a:pt x="7591" y="16908"/>
                  </a:lnTo>
                  <a:cubicBezTo>
                    <a:pt x="7563" y="16893"/>
                    <a:pt x="7528" y="16885"/>
                    <a:pt x="7493" y="16885"/>
                  </a:cubicBezTo>
                  <a:close/>
                  <a:moveTo>
                    <a:pt x="23524" y="17082"/>
                  </a:moveTo>
                  <a:cubicBezTo>
                    <a:pt x="23492" y="17082"/>
                    <a:pt x="23461" y="17088"/>
                    <a:pt x="23437" y="17103"/>
                  </a:cubicBezTo>
                  <a:lnTo>
                    <a:pt x="22260" y="17782"/>
                  </a:lnTo>
                  <a:cubicBezTo>
                    <a:pt x="22213" y="17809"/>
                    <a:pt x="22216" y="17857"/>
                    <a:pt x="22267" y="17888"/>
                  </a:cubicBezTo>
                  <a:lnTo>
                    <a:pt x="23629" y="18673"/>
                  </a:lnTo>
                  <a:cubicBezTo>
                    <a:pt x="23657" y="18689"/>
                    <a:pt x="23694" y="18698"/>
                    <a:pt x="23729" y="18698"/>
                  </a:cubicBezTo>
                  <a:cubicBezTo>
                    <a:pt x="23761" y="18698"/>
                    <a:pt x="23792" y="18691"/>
                    <a:pt x="23816" y="18677"/>
                  </a:cubicBezTo>
                  <a:lnTo>
                    <a:pt x="24990" y="17998"/>
                  </a:lnTo>
                  <a:cubicBezTo>
                    <a:pt x="25042" y="17970"/>
                    <a:pt x="25039" y="17922"/>
                    <a:pt x="24984" y="17891"/>
                  </a:cubicBezTo>
                  <a:lnTo>
                    <a:pt x="23626" y="17106"/>
                  </a:lnTo>
                  <a:cubicBezTo>
                    <a:pt x="23596" y="17090"/>
                    <a:pt x="23560" y="17082"/>
                    <a:pt x="23524" y="17082"/>
                  </a:cubicBezTo>
                  <a:close/>
                  <a:moveTo>
                    <a:pt x="18958" y="17474"/>
                  </a:moveTo>
                  <a:cubicBezTo>
                    <a:pt x="18926" y="17474"/>
                    <a:pt x="18895" y="17481"/>
                    <a:pt x="18871" y="17495"/>
                  </a:cubicBezTo>
                  <a:lnTo>
                    <a:pt x="17694" y="18174"/>
                  </a:lnTo>
                  <a:cubicBezTo>
                    <a:pt x="17646" y="18202"/>
                    <a:pt x="17649" y="18250"/>
                    <a:pt x="17700" y="18280"/>
                  </a:cubicBezTo>
                  <a:lnTo>
                    <a:pt x="19062" y="19069"/>
                  </a:lnTo>
                  <a:cubicBezTo>
                    <a:pt x="19088" y="19085"/>
                    <a:pt x="19124" y="19092"/>
                    <a:pt x="19159" y="19092"/>
                  </a:cubicBezTo>
                  <a:cubicBezTo>
                    <a:pt x="19192" y="19092"/>
                    <a:pt x="19225" y="19085"/>
                    <a:pt x="19250" y="19072"/>
                  </a:cubicBezTo>
                  <a:lnTo>
                    <a:pt x="20424" y="18393"/>
                  </a:lnTo>
                  <a:cubicBezTo>
                    <a:pt x="20475" y="18362"/>
                    <a:pt x="20472" y="18315"/>
                    <a:pt x="20417" y="18284"/>
                  </a:cubicBezTo>
                  <a:lnTo>
                    <a:pt x="19059" y="17499"/>
                  </a:lnTo>
                  <a:cubicBezTo>
                    <a:pt x="19030" y="17483"/>
                    <a:pt x="18994" y="17474"/>
                    <a:pt x="18958" y="17474"/>
                  </a:cubicBezTo>
                  <a:close/>
                  <a:moveTo>
                    <a:pt x="14840" y="17607"/>
                  </a:moveTo>
                  <a:cubicBezTo>
                    <a:pt x="14810" y="17607"/>
                    <a:pt x="14780" y="17613"/>
                    <a:pt x="14759" y="17625"/>
                  </a:cubicBezTo>
                  <a:lnTo>
                    <a:pt x="13581" y="18305"/>
                  </a:lnTo>
                  <a:cubicBezTo>
                    <a:pt x="13530" y="18335"/>
                    <a:pt x="13533" y="18383"/>
                    <a:pt x="13587" y="18414"/>
                  </a:cubicBezTo>
                  <a:lnTo>
                    <a:pt x="14946" y="19198"/>
                  </a:lnTo>
                  <a:cubicBezTo>
                    <a:pt x="14975" y="19215"/>
                    <a:pt x="15012" y="19223"/>
                    <a:pt x="15048" y="19223"/>
                  </a:cubicBezTo>
                  <a:cubicBezTo>
                    <a:pt x="15080" y="19223"/>
                    <a:pt x="15111" y="19216"/>
                    <a:pt x="15134" y="19202"/>
                  </a:cubicBezTo>
                  <a:lnTo>
                    <a:pt x="16311" y="18523"/>
                  </a:lnTo>
                  <a:cubicBezTo>
                    <a:pt x="16362" y="18496"/>
                    <a:pt x="16359" y="18448"/>
                    <a:pt x="16304" y="18417"/>
                  </a:cubicBezTo>
                  <a:lnTo>
                    <a:pt x="14943" y="17632"/>
                  </a:lnTo>
                  <a:cubicBezTo>
                    <a:pt x="14915" y="17615"/>
                    <a:pt x="14877" y="17607"/>
                    <a:pt x="14840" y="17607"/>
                  </a:cubicBezTo>
                  <a:close/>
                  <a:moveTo>
                    <a:pt x="10548" y="17843"/>
                  </a:moveTo>
                  <a:cubicBezTo>
                    <a:pt x="10517" y="17843"/>
                    <a:pt x="10486" y="17850"/>
                    <a:pt x="10462" y="17864"/>
                  </a:cubicBezTo>
                  <a:lnTo>
                    <a:pt x="9284" y="18543"/>
                  </a:lnTo>
                  <a:cubicBezTo>
                    <a:pt x="9236" y="18571"/>
                    <a:pt x="9239" y="18618"/>
                    <a:pt x="9291" y="18649"/>
                  </a:cubicBezTo>
                  <a:lnTo>
                    <a:pt x="10652" y="19434"/>
                  </a:lnTo>
                  <a:cubicBezTo>
                    <a:pt x="10681" y="19452"/>
                    <a:pt x="10718" y="19460"/>
                    <a:pt x="10753" y="19460"/>
                  </a:cubicBezTo>
                  <a:cubicBezTo>
                    <a:pt x="10785" y="19460"/>
                    <a:pt x="10816" y="19454"/>
                    <a:pt x="10840" y="19441"/>
                  </a:cubicBezTo>
                  <a:lnTo>
                    <a:pt x="12015" y="18762"/>
                  </a:lnTo>
                  <a:cubicBezTo>
                    <a:pt x="12065" y="18731"/>
                    <a:pt x="12062" y="18683"/>
                    <a:pt x="12007" y="18653"/>
                  </a:cubicBezTo>
                  <a:lnTo>
                    <a:pt x="10649" y="17867"/>
                  </a:lnTo>
                  <a:cubicBezTo>
                    <a:pt x="10620" y="17851"/>
                    <a:pt x="10584" y="17843"/>
                    <a:pt x="10548" y="17843"/>
                  </a:cubicBezTo>
                  <a:close/>
                  <a:moveTo>
                    <a:pt x="5772" y="17877"/>
                  </a:moveTo>
                  <a:cubicBezTo>
                    <a:pt x="5739" y="17877"/>
                    <a:pt x="5707" y="17884"/>
                    <a:pt x="5683" y="17898"/>
                  </a:cubicBezTo>
                  <a:lnTo>
                    <a:pt x="4509" y="18577"/>
                  </a:lnTo>
                  <a:cubicBezTo>
                    <a:pt x="4458" y="18605"/>
                    <a:pt x="4461" y="18656"/>
                    <a:pt x="4516" y="18686"/>
                  </a:cubicBezTo>
                  <a:lnTo>
                    <a:pt x="5874" y="19472"/>
                  </a:lnTo>
                  <a:cubicBezTo>
                    <a:pt x="5902" y="19488"/>
                    <a:pt x="5939" y="19495"/>
                    <a:pt x="5974" y="19495"/>
                  </a:cubicBezTo>
                  <a:cubicBezTo>
                    <a:pt x="6007" y="19495"/>
                    <a:pt x="6039" y="19488"/>
                    <a:pt x="6062" y="19475"/>
                  </a:cubicBezTo>
                  <a:lnTo>
                    <a:pt x="7239" y="18796"/>
                  </a:lnTo>
                  <a:cubicBezTo>
                    <a:pt x="7287" y="18765"/>
                    <a:pt x="7287" y="18718"/>
                    <a:pt x="7233" y="18686"/>
                  </a:cubicBezTo>
                  <a:lnTo>
                    <a:pt x="5871" y="17902"/>
                  </a:lnTo>
                  <a:cubicBezTo>
                    <a:pt x="5844" y="17885"/>
                    <a:pt x="5808" y="17877"/>
                    <a:pt x="5772" y="17877"/>
                  </a:cubicBezTo>
                  <a:close/>
                  <a:moveTo>
                    <a:pt x="21808" y="18073"/>
                  </a:moveTo>
                  <a:cubicBezTo>
                    <a:pt x="21775" y="18073"/>
                    <a:pt x="21742" y="18079"/>
                    <a:pt x="21717" y="18093"/>
                  </a:cubicBezTo>
                  <a:lnTo>
                    <a:pt x="20543" y="18772"/>
                  </a:lnTo>
                  <a:cubicBezTo>
                    <a:pt x="20492" y="18803"/>
                    <a:pt x="20496" y="18850"/>
                    <a:pt x="20550" y="18881"/>
                  </a:cubicBezTo>
                  <a:lnTo>
                    <a:pt x="21909" y="19666"/>
                  </a:lnTo>
                  <a:cubicBezTo>
                    <a:pt x="21937" y="19682"/>
                    <a:pt x="21973" y="19691"/>
                    <a:pt x="22009" y="19691"/>
                  </a:cubicBezTo>
                  <a:cubicBezTo>
                    <a:pt x="22041" y="19691"/>
                    <a:pt x="22072" y="19684"/>
                    <a:pt x="22096" y="19669"/>
                  </a:cubicBezTo>
                  <a:lnTo>
                    <a:pt x="23273" y="18990"/>
                  </a:lnTo>
                  <a:cubicBezTo>
                    <a:pt x="23322" y="18963"/>
                    <a:pt x="23322" y="18915"/>
                    <a:pt x="23267" y="18885"/>
                  </a:cubicBezTo>
                  <a:lnTo>
                    <a:pt x="21905" y="18096"/>
                  </a:lnTo>
                  <a:cubicBezTo>
                    <a:pt x="21879" y="18080"/>
                    <a:pt x="21843" y="18073"/>
                    <a:pt x="21808" y="18073"/>
                  </a:cubicBezTo>
                  <a:close/>
                  <a:moveTo>
                    <a:pt x="17239" y="18467"/>
                  </a:moveTo>
                  <a:cubicBezTo>
                    <a:pt x="17207" y="18467"/>
                    <a:pt x="17175" y="18474"/>
                    <a:pt x="17150" y="18489"/>
                  </a:cubicBezTo>
                  <a:lnTo>
                    <a:pt x="15977" y="19165"/>
                  </a:lnTo>
                  <a:cubicBezTo>
                    <a:pt x="15926" y="19195"/>
                    <a:pt x="15929" y="19243"/>
                    <a:pt x="15983" y="19274"/>
                  </a:cubicBezTo>
                  <a:lnTo>
                    <a:pt x="17342" y="20058"/>
                  </a:lnTo>
                  <a:cubicBezTo>
                    <a:pt x="17371" y="20075"/>
                    <a:pt x="17407" y="20084"/>
                    <a:pt x="17442" y="20084"/>
                  </a:cubicBezTo>
                  <a:cubicBezTo>
                    <a:pt x="17474" y="20084"/>
                    <a:pt x="17505" y="20076"/>
                    <a:pt x="17530" y="20062"/>
                  </a:cubicBezTo>
                  <a:lnTo>
                    <a:pt x="18707" y="19383"/>
                  </a:lnTo>
                  <a:cubicBezTo>
                    <a:pt x="18755" y="19356"/>
                    <a:pt x="18752" y="19308"/>
                    <a:pt x="18700" y="19277"/>
                  </a:cubicBezTo>
                  <a:lnTo>
                    <a:pt x="17339" y="18492"/>
                  </a:lnTo>
                  <a:cubicBezTo>
                    <a:pt x="17312" y="18476"/>
                    <a:pt x="17275" y="18467"/>
                    <a:pt x="17239" y="18467"/>
                  </a:cubicBezTo>
                  <a:close/>
                  <a:moveTo>
                    <a:pt x="13127" y="18599"/>
                  </a:moveTo>
                  <a:cubicBezTo>
                    <a:pt x="13094" y="18599"/>
                    <a:pt x="13062" y="18605"/>
                    <a:pt x="13038" y="18618"/>
                  </a:cubicBezTo>
                  <a:lnTo>
                    <a:pt x="11861" y="19297"/>
                  </a:lnTo>
                  <a:cubicBezTo>
                    <a:pt x="11813" y="19329"/>
                    <a:pt x="11813" y="19376"/>
                    <a:pt x="11867" y="19406"/>
                  </a:cubicBezTo>
                  <a:lnTo>
                    <a:pt x="13229" y="20192"/>
                  </a:lnTo>
                  <a:cubicBezTo>
                    <a:pt x="13256" y="20208"/>
                    <a:pt x="13293" y="20216"/>
                    <a:pt x="13329" y="20216"/>
                  </a:cubicBezTo>
                  <a:cubicBezTo>
                    <a:pt x="13361" y="20216"/>
                    <a:pt x="13393" y="20210"/>
                    <a:pt x="13417" y="20195"/>
                  </a:cubicBezTo>
                  <a:lnTo>
                    <a:pt x="14591" y="19516"/>
                  </a:lnTo>
                  <a:cubicBezTo>
                    <a:pt x="14642" y="19488"/>
                    <a:pt x="14639" y="19441"/>
                    <a:pt x="14584" y="19406"/>
                  </a:cubicBezTo>
                  <a:lnTo>
                    <a:pt x="13226" y="18622"/>
                  </a:lnTo>
                  <a:cubicBezTo>
                    <a:pt x="13198" y="18606"/>
                    <a:pt x="13162" y="18599"/>
                    <a:pt x="13127" y="18599"/>
                  </a:cubicBezTo>
                  <a:close/>
                  <a:moveTo>
                    <a:pt x="8826" y="18835"/>
                  </a:moveTo>
                  <a:cubicBezTo>
                    <a:pt x="8795" y="18835"/>
                    <a:pt x="8764" y="18841"/>
                    <a:pt x="8741" y="18854"/>
                  </a:cubicBezTo>
                  <a:lnTo>
                    <a:pt x="7567" y="19533"/>
                  </a:lnTo>
                  <a:cubicBezTo>
                    <a:pt x="7516" y="19564"/>
                    <a:pt x="7519" y="19611"/>
                    <a:pt x="7574" y="19642"/>
                  </a:cubicBezTo>
                  <a:lnTo>
                    <a:pt x="8932" y="20427"/>
                  </a:lnTo>
                  <a:cubicBezTo>
                    <a:pt x="8961" y="20443"/>
                    <a:pt x="8997" y="20452"/>
                    <a:pt x="9033" y="20452"/>
                  </a:cubicBezTo>
                  <a:cubicBezTo>
                    <a:pt x="9065" y="20452"/>
                    <a:pt x="9096" y="20445"/>
                    <a:pt x="9120" y="20430"/>
                  </a:cubicBezTo>
                  <a:lnTo>
                    <a:pt x="10298" y="19751"/>
                  </a:lnTo>
                  <a:cubicBezTo>
                    <a:pt x="10345" y="19724"/>
                    <a:pt x="10342" y="19677"/>
                    <a:pt x="10290" y="19646"/>
                  </a:cubicBezTo>
                  <a:lnTo>
                    <a:pt x="8929" y="18861"/>
                  </a:lnTo>
                  <a:cubicBezTo>
                    <a:pt x="8901" y="18844"/>
                    <a:pt x="8863" y="18835"/>
                    <a:pt x="8826" y="18835"/>
                  </a:cubicBezTo>
                  <a:close/>
                  <a:moveTo>
                    <a:pt x="4052" y="18870"/>
                  </a:moveTo>
                  <a:cubicBezTo>
                    <a:pt x="4020" y="18870"/>
                    <a:pt x="3989" y="18877"/>
                    <a:pt x="3967" y="18891"/>
                  </a:cubicBezTo>
                  <a:lnTo>
                    <a:pt x="2789" y="19570"/>
                  </a:lnTo>
                  <a:cubicBezTo>
                    <a:pt x="2738" y="19598"/>
                    <a:pt x="2741" y="19646"/>
                    <a:pt x="2795" y="19677"/>
                  </a:cubicBezTo>
                  <a:lnTo>
                    <a:pt x="4158" y="20461"/>
                  </a:lnTo>
                  <a:cubicBezTo>
                    <a:pt x="4184" y="20480"/>
                    <a:pt x="4221" y="20488"/>
                    <a:pt x="4257" y="20488"/>
                  </a:cubicBezTo>
                  <a:cubicBezTo>
                    <a:pt x="4289" y="20488"/>
                    <a:pt x="4321" y="20481"/>
                    <a:pt x="4345" y="20468"/>
                  </a:cubicBezTo>
                  <a:lnTo>
                    <a:pt x="5519" y="19789"/>
                  </a:lnTo>
                  <a:cubicBezTo>
                    <a:pt x="5571" y="19759"/>
                    <a:pt x="5567" y="19710"/>
                    <a:pt x="5512" y="19680"/>
                  </a:cubicBezTo>
                  <a:lnTo>
                    <a:pt x="4154" y="18894"/>
                  </a:lnTo>
                  <a:cubicBezTo>
                    <a:pt x="4125" y="18879"/>
                    <a:pt x="4088" y="18870"/>
                    <a:pt x="4052" y="18870"/>
                  </a:cubicBezTo>
                  <a:close/>
                  <a:moveTo>
                    <a:pt x="20089" y="19066"/>
                  </a:moveTo>
                  <a:cubicBezTo>
                    <a:pt x="20056" y="19066"/>
                    <a:pt x="20024" y="19073"/>
                    <a:pt x="20001" y="19086"/>
                  </a:cubicBezTo>
                  <a:lnTo>
                    <a:pt x="18823" y="19765"/>
                  </a:lnTo>
                  <a:cubicBezTo>
                    <a:pt x="18772" y="19796"/>
                    <a:pt x="18776" y="19844"/>
                    <a:pt x="18830" y="19874"/>
                  </a:cubicBezTo>
                  <a:lnTo>
                    <a:pt x="20189" y="20660"/>
                  </a:lnTo>
                  <a:cubicBezTo>
                    <a:pt x="20216" y="20675"/>
                    <a:pt x="20253" y="20683"/>
                    <a:pt x="20288" y="20683"/>
                  </a:cubicBezTo>
                  <a:cubicBezTo>
                    <a:pt x="20321" y="20683"/>
                    <a:pt x="20353" y="20676"/>
                    <a:pt x="20376" y="20663"/>
                  </a:cubicBezTo>
                  <a:lnTo>
                    <a:pt x="21553" y="19984"/>
                  </a:lnTo>
                  <a:cubicBezTo>
                    <a:pt x="21605" y="19956"/>
                    <a:pt x="21602" y="19905"/>
                    <a:pt x="21547" y="19874"/>
                  </a:cubicBezTo>
                  <a:lnTo>
                    <a:pt x="20189" y="19089"/>
                  </a:lnTo>
                  <a:cubicBezTo>
                    <a:pt x="20160" y="19073"/>
                    <a:pt x="20124" y="19066"/>
                    <a:pt x="20089" y="19066"/>
                  </a:cubicBezTo>
                  <a:close/>
                  <a:moveTo>
                    <a:pt x="15522" y="19459"/>
                  </a:moveTo>
                  <a:cubicBezTo>
                    <a:pt x="15489" y="19459"/>
                    <a:pt x="15457" y="19465"/>
                    <a:pt x="15434" y="19479"/>
                  </a:cubicBezTo>
                  <a:lnTo>
                    <a:pt x="14256" y="20158"/>
                  </a:lnTo>
                  <a:cubicBezTo>
                    <a:pt x="14206" y="20189"/>
                    <a:pt x="14209" y="20236"/>
                    <a:pt x="14263" y="20267"/>
                  </a:cubicBezTo>
                  <a:lnTo>
                    <a:pt x="15622" y="21052"/>
                  </a:lnTo>
                  <a:cubicBezTo>
                    <a:pt x="15650" y="21068"/>
                    <a:pt x="15688" y="21076"/>
                    <a:pt x="15724" y="21076"/>
                  </a:cubicBezTo>
                  <a:cubicBezTo>
                    <a:pt x="15756" y="21076"/>
                    <a:pt x="15787" y="21070"/>
                    <a:pt x="15810" y="21055"/>
                  </a:cubicBezTo>
                  <a:lnTo>
                    <a:pt x="16987" y="20376"/>
                  </a:lnTo>
                  <a:cubicBezTo>
                    <a:pt x="17038" y="20348"/>
                    <a:pt x="17035" y="20301"/>
                    <a:pt x="16980" y="20271"/>
                  </a:cubicBezTo>
                  <a:lnTo>
                    <a:pt x="15622" y="19482"/>
                  </a:lnTo>
                  <a:cubicBezTo>
                    <a:pt x="15594" y="19466"/>
                    <a:pt x="15557" y="19459"/>
                    <a:pt x="15522" y="19459"/>
                  </a:cubicBezTo>
                  <a:close/>
                  <a:moveTo>
                    <a:pt x="11405" y="19590"/>
                  </a:moveTo>
                  <a:cubicBezTo>
                    <a:pt x="11373" y="19590"/>
                    <a:pt x="11342" y="19597"/>
                    <a:pt x="11318" y="19611"/>
                  </a:cubicBezTo>
                  <a:lnTo>
                    <a:pt x="10144" y="20291"/>
                  </a:lnTo>
                  <a:cubicBezTo>
                    <a:pt x="10093" y="20318"/>
                    <a:pt x="10096" y="20369"/>
                    <a:pt x="10147" y="20400"/>
                  </a:cubicBezTo>
                  <a:lnTo>
                    <a:pt x="11509" y="21185"/>
                  </a:lnTo>
                  <a:cubicBezTo>
                    <a:pt x="11537" y="21201"/>
                    <a:pt x="11573" y="21209"/>
                    <a:pt x="11607" y="21209"/>
                  </a:cubicBezTo>
                  <a:cubicBezTo>
                    <a:pt x="11640" y="21209"/>
                    <a:pt x="11672" y="21202"/>
                    <a:pt x="11697" y="21188"/>
                  </a:cubicBezTo>
                  <a:lnTo>
                    <a:pt x="12875" y="20509"/>
                  </a:lnTo>
                  <a:cubicBezTo>
                    <a:pt x="12922" y="20479"/>
                    <a:pt x="12919" y="20430"/>
                    <a:pt x="12867" y="20400"/>
                  </a:cubicBezTo>
                  <a:lnTo>
                    <a:pt x="11506" y="19615"/>
                  </a:lnTo>
                  <a:cubicBezTo>
                    <a:pt x="11477" y="19599"/>
                    <a:pt x="11440" y="19590"/>
                    <a:pt x="11405" y="19590"/>
                  </a:cubicBezTo>
                  <a:close/>
                  <a:moveTo>
                    <a:pt x="7113" y="19827"/>
                  </a:moveTo>
                  <a:cubicBezTo>
                    <a:pt x="7080" y="19827"/>
                    <a:pt x="7048" y="19834"/>
                    <a:pt x="7025" y="19847"/>
                  </a:cubicBezTo>
                  <a:lnTo>
                    <a:pt x="5847" y="20526"/>
                  </a:lnTo>
                  <a:cubicBezTo>
                    <a:pt x="5796" y="20557"/>
                    <a:pt x="5799" y="20605"/>
                    <a:pt x="5854" y="20635"/>
                  </a:cubicBezTo>
                  <a:lnTo>
                    <a:pt x="7212" y="21421"/>
                  </a:lnTo>
                  <a:cubicBezTo>
                    <a:pt x="7241" y="21437"/>
                    <a:pt x="7278" y="21445"/>
                    <a:pt x="7314" y="21445"/>
                  </a:cubicBezTo>
                  <a:cubicBezTo>
                    <a:pt x="7346" y="21445"/>
                    <a:pt x="7377" y="21438"/>
                    <a:pt x="7400" y="21424"/>
                  </a:cubicBezTo>
                  <a:lnTo>
                    <a:pt x="8578" y="20745"/>
                  </a:lnTo>
                  <a:cubicBezTo>
                    <a:pt x="8628" y="20717"/>
                    <a:pt x="8625" y="20670"/>
                    <a:pt x="8570" y="20635"/>
                  </a:cubicBezTo>
                  <a:lnTo>
                    <a:pt x="7212" y="19850"/>
                  </a:lnTo>
                  <a:cubicBezTo>
                    <a:pt x="7184" y="19835"/>
                    <a:pt x="7148" y="19827"/>
                    <a:pt x="7113" y="19827"/>
                  </a:cubicBezTo>
                  <a:close/>
                  <a:moveTo>
                    <a:pt x="18370" y="20059"/>
                  </a:moveTo>
                  <a:cubicBezTo>
                    <a:pt x="18337" y="20059"/>
                    <a:pt x="18305" y="20066"/>
                    <a:pt x="18281" y="20079"/>
                  </a:cubicBezTo>
                  <a:lnTo>
                    <a:pt x="17103" y="20758"/>
                  </a:lnTo>
                  <a:cubicBezTo>
                    <a:pt x="17055" y="20786"/>
                    <a:pt x="17059" y="20837"/>
                    <a:pt x="17109" y="20868"/>
                  </a:cubicBezTo>
                  <a:lnTo>
                    <a:pt x="18472" y="21652"/>
                  </a:lnTo>
                  <a:cubicBezTo>
                    <a:pt x="18500" y="21668"/>
                    <a:pt x="18535" y="21676"/>
                    <a:pt x="18570" y="21676"/>
                  </a:cubicBezTo>
                  <a:cubicBezTo>
                    <a:pt x="18603" y="21676"/>
                    <a:pt x="18635" y="21669"/>
                    <a:pt x="18659" y="21656"/>
                  </a:cubicBezTo>
                  <a:lnTo>
                    <a:pt x="19833" y="20977"/>
                  </a:lnTo>
                  <a:cubicBezTo>
                    <a:pt x="19885" y="20946"/>
                    <a:pt x="19881" y="20898"/>
                    <a:pt x="19826" y="20868"/>
                  </a:cubicBezTo>
                  <a:lnTo>
                    <a:pt x="18468" y="20082"/>
                  </a:lnTo>
                  <a:cubicBezTo>
                    <a:pt x="18440" y="20067"/>
                    <a:pt x="18405" y="20059"/>
                    <a:pt x="18370" y="20059"/>
                  </a:cubicBezTo>
                  <a:close/>
                  <a:moveTo>
                    <a:pt x="1589" y="20294"/>
                  </a:moveTo>
                  <a:cubicBezTo>
                    <a:pt x="1556" y="20294"/>
                    <a:pt x="1524" y="20301"/>
                    <a:pt x="1499" y="20315"/>
                  </a:cubicBezTo>
                  <a:lnTo>
                    <a:pt x="51" y="21151"/>
                  </a:lnTo>
                  <a:cubicBezTo>
                    <a:pt x="1" y="21178"/>
                    <a:pt x="4" y="21229"/>
                    <a:pt x="59" y="21260"/>
                  </a:cubicBezTo>
                  <a:lnTo>
                    <a:pt x="1417" y="22045"/>
                  </a:lnTo>
                  <a:cubicBezTo>
                    <a:pt x="1445" y="22061"/>
                    <a:pt x="1481" y="22069"/>
                    <a:pt x="1516" y="22069"/>
                  </a:cubicBezTo>
                  <a:cubicBezTo>
                    <a:pt x="1549" y="22069"/>
                    <a:pt x="1581" y="22062"/>
                    <a:pt x="1604" y="22048"/>
                  </a:cubicBezTo>
                  <a:lnTo>
                    <a:pt x="3052" y="21213"/>
                  </a:lnTo>
                  <a:cubicBezTo>
                    <a:pt x="3103" y="21185"/>
                    <a:pt x="3099" y="21134"/>
                    <a:pt x="3045" y="21103"/>
                  </a:cubicBezTo>
                  <a:lnTo>
                    <a:pt x="1686" y="20318"/>
                  </a:lnTo>
                  <a:cubicBezTo>
                    <a:pt x="1659" y="20302"/>
                    <a:pt x="1623" y="20294"/>
                    <a:pt x="1589" y="20294"/>
                  </a:cubicBezTo>
                  <a:close/>
                  <a:moveTo>
                    <a:pt x="13803" y="20452"/>
                  </a:moveTo>
                  <a:cubicBezTo>
                    <a:pt x="13770" y="20452"/>
                    <a:pt x="13739" y="20458"/>
                    <a:pt x="13714" y="20471"/>
                  </a:cubicBezTo>
                  <a:lnTo>
                    <a:pt x="12536" y="21151"/>
                  </a:lnTo>
                  <a:cubicBezTo>
                    <a:pt x="12489" y="21181"/>
                    <a:pt x="12492" y="21229"/>
                    <a:pt x="12543" y="21260"/>
                  </a:cubicBezTo>
                  <a:lnTo>
                    <a:pt x="13905" y="22045"/>
                  </a:lnTo>
                  <a:cubicBezTo>
                    <a:pt x="13931" y="22061"/>
                    <a:pt x="13967" y="22069"/>
                    <a:pt x="14002" y="22069"/>
                  </a:cubicBezTo>
                  <a:cubicBezTo>
                    <a:pt x="14035" y="22069"/>
                    <a:pt x="14068" y="22062"/>
                    <a:pt x="14093" y="22048"/>
                  </a:cubicBezTo>
                  <a:lnTo>
                    <a:pt x="15266" y="21369"/>
                  </a:lnTo>
                  <a:cubicBezTo>
                    <a:pt x="15318" y="21342"/>
                    <a:pt x="15315" y="21290"/>
                    <a:pt x="15260" y="21260"/>
                  </a:cubicBezTo>
                  <a:lnTo>
                    <a:pt x="13902" y="20475"/>
                  </a:lnTo>
                  <a:cubicBezTo>
                    <a:pt x="13873" y="20459"/>
                    <a:pt x="13838" y="20452"/>
                    <a:pt x="13803" y="20452"/>
                  </a:cubicBezTo>
                  <a:close/>
                  <a:moveTo>
                    <a:pt x="9686" y="20583"/>
                  </a:moveTo>
                  <a:cubicBezTo>
                    <a:pt x="9654" y="20583"/>
                    <a:pt x="9622" y="20590"/>
                    <a:pt x="9598" y="20605"/>
                  </a:cubicBezTo>
                  <a:lnTo>
                    <a:pt x="8424" y="21284"/>
                  </a:lnTo>
                  <a:cubicBezTo>
                    <a:pt x="8373" y="21311"/>
                    <a:pt x="8376" y="21359"/>
                    <a:pt x="8431" y="21393"/>
                  </a:cubicBezTo>
                  <a:lnTo>
                    <a:pt x="9789" y="22178"/>
                  </a:lnTo>
                  <a:cubicBezTo>
                    <a:pt x="9817" y="22194"/>
                    <a:pt x="9853" y="22201"/>
                    <a:pt x="9889" y="22201"/>
                  </a:cubicBezTo>
                  <a:cubicBezTo>
                    <a:pt x="9922" y="22201"/>
                    <a:pt x="9954" y="22195"/>
                    <a:pt x="9977" y="22182"/>
                  </a:cubicBezTo>
                  <a:lnTo>
                    <a:pt x="11154" y="21503"/>
                  </a:lnTo>
                  <a:cubicBezTo>
                    <a:pt x="11205" y="21471"/>
                    <a:pt x="11202" y="21424"/>
                    <a:pt x="11147" y="21393"/>
                  </a:cubicBezTo>
                  <a:lnTo>
                    <a:pt x="9786" y="20608"/>
                  </a:lnTo>
                  <a:cubicBezTo>
                    <a:pt x="9758" y="20592"/>
                    <a:pt x="9722" y="20583"/>
                    <a:pt x="9686" y="20583"/>
                  </a:cubicBezTo>
                  <a:close/>
                  <a:moveTo>
                    <a:pt x="5393" y="20820"/>
                  </a:moveTo>
                  <a:cubicBezTo>
                    <a:pt x="5361" y="20820"/>
                    <a:pt x="5329" y="20827"/>
                    <a:pt x="5304" y="20840"/>
                  </a:cubicBezTo>
                  <a:lnTo>
                    <a:pt x="4126" y="21520"/>
                  </a:lnTo>
                  <a:cubicBezTo>
                    <a:pt x="4079" y="21547"/>
                    <a:pt x="4082" y="21598"/>
                    <a:pt x="4134" y="21629"/>
                  </a:cubicBezTo>
                  <a:lnTo>
                    <a:pt x="5495" y="22413"/>
                  </a:lnTo>
                  <a:cubicBezTo>
                    <a:pt x="5522" y="22429"/>
                    <a:pt x="5557" y="22437"/>
                    <a:pt x="5592" y="22437"/>
                  </a:cubicBezTo>
                  <a:cubicBezTo>
                    <a:pt x="5625" y="22437"/>
                    <a:pt x="5658" y="22430"/>
                    <a:pt x="5683" y="22417"/>
                  </a:cubicBezTo>
                  <a:lnTo>
                    <a:pt x="6857" y="21738"/>
                  </a:lnTo>
                  <a:cubicBezTo>
                    <a:pt x="6908" y="21711"/>
                    <a:pt x="6905" y="21659"/>
                    <a:pt x="6850" y="21629"/>
                  </a:cubicBezTo>
                  <a:lnTo>
                    <a:pt x="5492" y="20844"/>
                  </a:lnTo>
                  <a:cubicBezTo>
                    <a:pt x="5464" y="20828"/>
                    <a:pt x="5428" y="20820"/>
                    <a:pt x="5393" y="20820"/>
                  </a:cubicBezTo>
                  <a:close/>
                  <a:moveTo>
                    <a:pt x="16649" y="21051"/>
                  </a:moveTo>
                  <a:cubicBezTo>
                    <a:pt x="16617" y="21051"/>
                    <a:pt x="16585" y="21058"/>
                    <a:pt x="16561" y="21073"/>
                  </a:cubicBezTo>
                  <a:lnTo>
                    <a:pt x="15386" y="21752"/>
                  </a:lnTo>
                  <a:cubicBezTo>
                    <a:pt x="15335" y="21779"/>
                    <a:pt x="15339" y="21827"/>
                    <a:pt x="15393" y="21857"/>
                  </a:cubicBezTo>
                  <a:lnTo>
                    <a:pt x="16752" y="22646"/>
                  </a:lnTo>
                  <a:cubicBezTo>
                    <a:pt x="16780" y="22662"/>
                    <a:pt x="16815" y="22669"/>
                    <a:pt x="16850" y="22669"/>
                  </a:cubicBezTo>
                  <a:cubicBezTo>
                    <a:pt x="16882" y="22669"/>
                    <a:pt x="16914" y="22662"/>
                    <a:pt x="16939" y="22649"/>
                  </a:cubicBezTo>
                  <a:lnTo>
                    <a:pt x="18117" y="21970"/>
                  </a:lnTo>
                  <a:cubicBezTo>
                    <a:pt x="18165" y="21939"/>
                    <a:pt x="18161" y="21892"/>
                    <a:pt x="18110" y="21861"/>
                  </a:cubicBezTo>
                  <a:lnTo>
                    <a:pt x="16748" y="21076"/>
                  </a:lnTo>
                  <a:cubicBezTo>
                    <a:pt x="16721" y="21059"/>
                    <a:pt x="16685" y="21051"/>
                    <a:pt x="16649" y="21051"/>
                  </a:cubicBezTo>
                  <a:close/>
                  <a:moveTo>
                    <a:pt x="12081" y="21443"/>
                  </a:moveTo>
                  <a:cubicBezTo>
                    <a:pt x="12049" y="21443"/>
                    <a:pt x="12018" y="21450"/>
                    <a:pt x="11994" y="21465"/>
                  </a:cubicBezTo>
                  <a:lnTo>
                    <a:pt x="10819" y="22144"/>
                  </a:lnTo>
                  <a:cubicBezTo>
                    <a:pt x="10769" y="22171"/>
                    <a:pt x="10772" y="22223"/>
                    <a:pt x="10827" y="22253"/>
                  </a:cubicBezTo>
                  <a:lnTo>
                    <a:pt x="12185" y="23038"/>
                  </a:lnTo>
                  <a:cubicBezTo>
                    <a:pt x="12213" y="23054"/>
                    <a:pt x="12249" y="23062"/>
                    <a:pt x="12283" y="23062"/>
                  </a:cubicBezTo>
                  <a:cubicBezTo>
                    <a:pt x="12316" y="23062"/>
                    <a:pt x="12348" y="23055"/>
                    <a:pt x="12373" y="23042"/>
                  </a:cubicBezTo>
                  <a:lnTo>
                    <a:pt x="13550" y="22363"/>
                  </a:lnTo>
                  <a:cubicBezTo>
                    <a:pt x="13598" y="22332"/>
                    <a:pt x="13595" y="22284"/>
                    <a:pt x="13543" y="22253"/>
                  </a:cubicBezTo>
                  <a:lnTo>
                    <a:pt x="12182" y="21468"/>
                  </a:lnTo>
                  <a:cubicBezTo>
                    <a:pt x="12154" y="21452"/>
                    <a:pt x="12118" y="21443"/>
                    <a:pt x="12081" y="21443"/>
                  </a:cubicBezTo>
                  <a:close/>
                  <a:moveTo>
                    <a:pt x="7966" y="21577"/>
                  </a:moveTo>
                  <a:cubicBezTo>
                    <a:pt x="7934" y="21577"/>
                    <a:pt x="7904" y="21583"/>
                    <a:pt x="7881" y="21598"/>
                  </a:cubicBezTo>
                  <a:lnTo>
                    <a:pt x="6703" y="22277"/>
                  </a:lnTo>
                  <a:cubicBezTo>
                    <a:pt x="6656" y="22304"/>
                    <a:pt x="6656" y="22352"/>
                    <a:pt x="6711" y="22383"/>
                  </a:cubicBezTo>
                  <a:lnTo>
                    <a:pt x="8072" y="23168"/>
                  </a:lnTo>
                  <a:cubicBezTo>
                    <a:pt x="8099" y="23184"/>
                    <a:pt x="8136" y="23193"/>
                    <a:pt x="8172" y="23193"/>
                  </a:cubicBezTo>
                  <a:cubicBezTo>
                    <a:pt x="8204" y="23193"/>
                    <a:pt x="8236" y="23186"/>
                    <a:pt x="8260" y="23171"/>
                  </a:cubicBezTo>
                  <a:lnTo>
                    <a:pt x="9434" y="22495"/>
                  </a:lnTo>
                  <a:cubicBezTo>
                    <a:pt x="9485" y="22465"/>
                    <a:pt x="9482" y="22417"/>
                    <a:pt x="9427" y="22386"/>
                  </a:cubicBezTo>
                  <a:lnTo>
                    <a:pt x="8069" y="21602"/>
                  </a:lnTo>
                  <a:cubicBezTo>
                    <a:pt x="8040" y="21585"/>
                    <a:pt x="8002" y="21577"/>
                    <a:pt x="7966" y="21577"/>
                  </a:cubicBezTo>
                  <a:close/>
                  <a:moveTo>
                    <a:pt x="3670" y="21812"/>
                  </a:moveTo>
                  <a:cubicBezTo>
                    <a:pt x="3639" y="21812"/>
                    <a:pt x="3608" y="21819"/>
                    <a:pt x="3584" y="21833"/>
                  </a:cubicBezTo>
                  <a:lnTo>
                    <a:pt x="2410" y="22513"/>
                  </a:lnTo>
                  <a:cubicBezTo>
                    <a:pt x="2359" y="22540"/>
                    <a:pt x="2362" y="22588"/>
                    <a:pt x="2417" y="22621"/>
                  </a:cubicBezTo>
                  <a:lnTo>
                    <a:pt x="3775" y="23407"/>
                  </a:lnTo>
                  <a:cubicBezTo>
                    <a:pt x="3803" y="23423"/>
                    <a:pt x="3839" y="23430"/>
                    <a:pt x="3873" y="23430"/>
                  </a:cubicBezTo>
                  <a:cubicBezTo>
                    <a:pt x="3906" y="23430"/>
                    <a:pt x="3938" y="23423"/>
                    <a:pt x="3963" y="23410"/>
                  </a:cubicBezTo>
                  <a:lnTo>
                    <a:pt x="5141" y="22731"/>
                  </a:lnTo>
                  <a:cubicBezTo>
                    <a:pt x="5188" y="22700"/>
                    <a:pt x="5185" y="22653"/>
                    <a:pt x="5134" y="22621"/>
                  </a:cubicBezTo>
                  <a:lnTo>
                    <a:pt x="3772" y="21837"/>
                  </a:lnTo>
                  <a:cubicBezTo>
                    <a:pt x="3743" y="21821"/>
                    <a:pt x="3706" y="21812"/>
                    <a:pt x="3670" y="21812"/>
                  </a:cubicBezTo>
                  <a:close/>
                  <a:moveTo>
                    <a:pt x="14929" y="22044"/>
                  </a:moveTo>
                  <a:cubicBezTo>
                    <a:pt x="14897" y="22044"/>
                    <a:pt x="14866" y="22051"/>
                    <a:pt x="14844" y="22065"/>
                  </a:cubicBezTo>
                  <a:lnTo>
                    <a:pt x="13666" y="22744"/>
                  </a:lnTo>
                  <a:cubicBezTo>
                    <a:pt x="13615" y="22772"/>
                    <a:pt x="13618" y="22820"/>
                    <a:pt x="13673" y="22851"/>
                  </a:cubicBezTo>
                  <a:lnTo>
                    <a:pt x="15031" y="23636"/>
                  </a:lnTo>
                  <a:cubicBezTo>
                    <a:pt x="15060" y="23652"/>
                    <a:pt x="15098" y="23660"/>
                    <a:pt x="15134" y="23660"/>
                  </a:cubicBezTo>
                  <a:cubicBezTo>
                    <a:pt x="15166" y="23660"/>
                    <a:pt x="15197" y="23653"/>
                    <a:pt x="15219" y="23639"/>
                  </a:cubicBezTo>
                  <a:lnTo>
                    <a:pt x="16397" y="22960"/>
                  </a:lnTo>
                  <a:cubicBezTo>
                    <a:pt x="16448" y="22933"/>
                    <a:pt x="16444" y="22884"/>
                    <a:pt x="16389" y="22854"/>
                  </a:cubicBezTo>
                  <a:lnTo>
                    <a:pt x="15031" y="22069"/>
                  </a:lnTo>
                  <a:cubicBezTo>
                    <a:pt x="15002" y="22053"/>
                    <a:pt x="14965" y="22044"/>
                    <a:pt x="14929" y="22044"/>
                  </a:cubicBezTo>
                  <a:close/>
                  <a:moveTo>
                    <a:pt x="10362" y="22437"/>
                  </a:moveTo>
                  <a:cubicBezTo>
                    <a:pt x="10330" y="22437"/>
                    <a:pt x="10300" y="22443"/>
                    <a:pt x="10277" y="22458"/>
                  </a:cubicBezTo>
                  <a:lnTo>
                    <a:pt x="9099" y="23138"/>
                  </a:lnTo>
                  <a:cubicBezTo>
                    <a:pt x="9049" y="23165"/>
                    <a:pt x="9052" y="23212"/>
                    <a:pt x="9107" y="23243"/>
                  </a:cubicBezTo>
                  <a:lnTo>
                    <a:pt x="10465" y="24031"/>
                  </a:lnTo>
                  <a:cubicBezTo>
                    <a:pt x="10493" y="24047"/>
                    <a:pt x="10529" y="24055"/>
                    <a:pt x="10564" y="24055"/>
                  </a:cubicBezTo>
                  <a:cubicBezTo>
                    <a:pt x="10597" y="24055"/>
                    <a:pt x="10629" y="24048"/>
                    <a:pt x="10652" y="24034"/>
                  </a:cubicBezTo>
                  <a:lnTo>
                    <a:pt x="11830" y="23355"/>
                  </a:lnTo>
                  <a:cubicBezTo>
                    <a:pt x="11881" y="23325"/>
                    <a:pt x="11878" y="23277"/>
                    <a:pt x="11823" y="23246"/>
                  </a:cubicBezTo>
                  <a:lnTo>
                    <a:pt x="10465" y="22462"/>
                  </a:lnTo>
                  <a:cubicBezTo>
                    <a:pt x="10436" y="22445"/>
                    <a:pt x="10398" y="22437"/>
                    <a:pt x="10362" y="22437"/>
                  </a:cubicBezTo>
                  <a:close/>
                  <a:moveTo>
                    <a:pt x="26278" y="17733"/>
                  </a:moveTo>
                  <a:cubicBezTo>
                    <a:pt x="26247" y="17733"/>
                    <a:pt x="26217" y="17739"/>
                    <a:pt x="26195" y="17752"/>
                  </a:cubicBezTo>
                  <a:lnTo>
                    <a:pt x="16512" y="23342"/>
                  </a:lnTo>
                  <a:cubicBezTo>
                    <a:pt x="16465" y="23373"/>
                    <a:pt x="16468" y="23420"/>
                    <a:pt x="16520" y="23451"/>
                  </a:cubicBezTo>
                  <a:lnTo>
                    <a:pt x="17881" y="24236"/>
                  </a:lnTo>
                  <a:cubicBezTo>
                    <a:pt x="17910" y="24252"/>
                    <a:pt x="17946" y="24261"/>
                    <a:pt x="17982" y="24261"/>
                  </a:cubicBezTo>
                  <a:cubicBezTo>
                    <a:pt x="18014" y="24261"/>
                    <a:pt x="18045" y="24254"/>
                    <a:pt x="18069" y="24239"/>
                  </a:cubicBezTo>
                  <a:lnTo>
                    <a:pt x="27748" y="18649"/>
                  </a:lnTo>
                  <a:cubicBezTo>
                    <a:pt x="27799" y="18622"/>
                    <a:pt x="27796" y="18574"/>
                    <a:pt x="27742" y="18543"/>
                  </a:cubicBezTo>
                  <a:lnTo>
                    <a:pt x="26383" y="17758"/>
                  </a:lnTo>
                  <a:cubicBezTo>
                    <a:pt x="26353" y="17742"/>
                    <a:pt x="26315" y="17733"/>
                    <a:pt x="26278" y="17733"/>
                  </a:cubicBezTo>
                  <a:close/>
                  <a:moveTo>
                    <a:pt x="6248" y="22568"/>
                  </a:moveTo>
                  <a:cubicBezTo>
                    <a:pt x="6216" y="22568"/>
                    <a:pt x="6185" y="22575"/>
                    <a:pt x="6161" y="22588"/>
                  </a:cubicBezTo>
                  <a:lnTo>
                    <a:pt x="4352" y="23632"/>
                  </a:lnTo>
                  <a:cubicBezTo>
                    <a:pt x="4301" y="23663"/>
                    <a:pt x="4304" y="23711"/>
                    <a:pt x="4359" y="23741"/>
                  </a:cubicBezTo>
                  <a:lnTo>
                    <a:pt x="5717" y="24526"/>
                  </a:lnTo>
                  <a:cubicBezTo>
                    <a:pt x="5746" y="24542"/>
                    <a:pt x="5784" y="24551"/>
                    <a:pt x="5820" y="24551"/>
                  </a:cubicBezTo>
                  <a:cubicBezTo>
                    <a:pt x="5852" y="24551"/>
                    <a:pt x="5882" y="24544"/>
                    <a:pt x="5905" y="24530"/>
                  </a:cubicBezTo>
                  <a:lnTo>
                    <a:pt x="7717" y="23486"/>
                  </a:lnTo>
                  <a:cubicBezTo>
                    <a:pt x="7765" y="23458"/>
                    <a:pt x="7762" y="23410"/>
                    <a:pt x="7710" y="23379"/>
                  </a:cubicBezTo>
                  <a:lnTo>
                    <a:pt x="6349" y="22594"/>
                  </a:lnTo>
                  <a:cubicBezTo>
                    <a:pt x="6320" y="22576"/>
                    <a:pt x="6283" y="22568"/>
                    <a:pt x="6248" y="22568"/>
                  </a:cubicBezTo>
                  <a:close/>
                  <a:moveTo>
                    <a:pt x="13213" y="23035"/>
                  </a:moveTo>
                  <a:cubicBezTo>
                    <a:pt x="13180" y="23035"/>
                    <a:pt x="13148" y="23042"/>
                    <a:pt x="13124" y="23056"/>
                  </a:cubicBezTo>
                  <a:lnTo>
                    <a:pt x="11946" y="23735"/>
                  </a:lnTo>
                  <a:cubicBezTo>
                    <a:pt x="11898" y="23765"/>
                    <a:pt x="11902" y="23813"/>
                    <a:pt x="11953" y="23844"/>
                  </a:cubicBezTo>
                  <a:lnTo>
                    <a:pt x="13315" y="24628"/>
                  </a:lnTo>
                  <a:cubicBezTo>
                    <a:pt x="13342" y="24645"/>
                    <a:pt x="13379" y="24653"/>
                    <a:pt x="13415" y="24653"/>
                  </a:cubicBezTo>
                  <a:cubicBezTo>
                    <a:pt x="13447" y="24653"/>
                    <a:pt x="13478" y="24647"/>
                    <a:pt x="13502" y="24632"/>
                  </a:cubicBezTo>
                  <a:lnTo>
                    <a:pt x="14677" y="23953"/>
                  </a:lnTo>
                  <a:cubicBezTo>
                    <a:pt x="14727" y="23926"/>
                    <a:pt x="14724" y="23878"/>
                    <a:pt x="14669" y="23847"/>
                  </a:cubicBezTo>
                  <a:lnTo>
                    <a:pt x="13311" y="23059"/>
                  </a:lnTo>
                  <a:cubicBezTo>
                    <a:pt x="13283" y="23043"/>
                    <a:pt x="13248" y="23035"/>
                    <a:pt x="13213" y="23035"/>
                  </a:cubicBezTo>
                  <a:close/>
                  <a:moveTo>
                    <a:pt x="16061" y="23636"/>
                  </a:moveTo>
                  <a:cubicBezTo>
                    <a:pt x="16028" y="23636"/>
                    <a:pt x="15995" y="23643"/>
                    <a:pt x="15970" y="23656"/>
                  </a:cubicBezTo>
                  <a:lnTo>
                    <a:pt x="14523" y="24492"/>
                  </a:lnTo>
                  <a:cubicBezTo>
                    <a:pt x="14475" y="24519"/>
                    <a:pt x="14475" y="24571"/>
                    <a:pt x="14529" y="24601"/>
                  </a:cubicBezTo>
                  <a:lnTo>
                    <a:pt x="15891" y="25386"/>
                  </a:lnTo>
                  <a:cubicBezTo>
                    <a:pt x="15918" y="25402"/>
                    <a:pt x="15953" y="25410"/>
                    <a:pt x="15989" y="25410"/>
                  </a:cubicBezTo>
                  <a:cubicBezTo>
                    <a:pt x="16022" y="25410"/>
                    <a:pt x="16055" y="25403"/>
                    <a:pt x="16079" y="25390"/>
                  </a:cubicBezTo>
                  <a:lnTo>
                    <a:pt x="17526" y="24554"/>
                  </a:lnTo>
                  <a:cubicBezTo>
                    <a:pt x="17574" y="24523"/>
                    <a:pt x="17574" y="24475"/>
                    <a:pt x="17519" y="24444"/>
                  </a:cubicBezTo>
                  <a:lnTo>
                    <a:pt x="16158" y="23659"/>
                  </a:lnTo>
                  <a:cubicBezTo>
                    <a:pt x="16131" y="23644"/>
                    <a:pt x="16096" y="23636"/>
                    <a:pt x="16061" y="23636"/>
                  </a:cubicBezTo>
                  <a:close/>
                  <a:moveTo>
                    <a:pt x="11494" y="24028"/>
                  </a:moveTo>
                  <a:cubicBezTo>
                    <a:pt x="11461" y="24028"/>
                    <a:pt x="11428" y="24035"/>
                    <a:pt x="11404" y="24048"/>
                  </a:cubicBezTo>
                  <a:lnTo>
                    <a:pt x="10229" y="24727"/>
                  </a:lnTo>
                  <a:cubicBezTo>
                    <a:pt x="10178" y="24759"/>
                    <a:pt x="10181" y="24806"/>
                    <a:pt x="10236" y="24837"/>
                  </a:cubicBezTo>
                  <a:lnTo>
                    <a:pt x="11594" y="25622"/>
                  </a:lnTo>
                  <a:cubicBezTo>
                    <a:pt x="11623" y="25637"/>
                    <a:pt x="11658" y="25645"/>
                    <a:pt x="11693" y="25645"/>
                  </a:cubicBezTo>
                  <a:cubicBezTo>
                    <a:pt x="11725" y="25645"/>
                    <a:pt x="11757" y="25638"/>
                    <a:pt x="11782" y="25625"/>
                  </a:cubicBezTo>
                  <a:lnTo>
                    <a:pt x="12960" y="24946"/>
                  </a:lnTo>
                  <a:cubicBezTo>
                    <a:pt x="13007" y="24919"/>
                    <a:pt x="13004" y="24867"/>
                    <a:pt x="12952" y="24837"/>
                  </a:cubicBezTo>
                  <a:lnTo>
                    <a:pt x="11591" y="24052"/>
                  </a:lnTo>
                  <a:cubicBezTo>
                    <a:pt x="11565" y="24036"/>
                    <a:pt x="11529" y="24028"/>
                    <a:pt x="11494" y="24028"/>
                  </a:cubicBezTo>
                  <a:close/>
                  <a:moveTo>
                    <a:pt x="8643" y="23430"/>
                  </a:moveTo>
                  <a:cubicBezTo>
                    <a:pt x="8612" y="23430"/>
                    <a:pt x="8581" y="23437"/>
                    <a:pt x="8557" y="23451"/>
                  </a:cubicBezTo>
                  <a:lnTo>
                    <a:pt x="6294" y="24755"/>
                  </a:lnTo>
                  <a:cubicBezTo>
                    <a:pt x="6246" y="24786"/>
                    <a:pt x="6246" y="24833"/>
                    <a:pt x="6301" y="24864"/>
                  </a:cubicBezTo>
                  <a:lnTo>
                    <a:pt x="7663" y="25649"/>
                  </a:lnTo>
                  <a:cubicBezTo>
                    <a:pt x="7690" y="25665"/>
                    <a:pt x="7726" y="25674"/>
                    <a:pt x="7762" y="25674"/>
                  </a:cubicBezTo>
                  <a:cubicBezTo>
                    <a:pt x="7794" y="25674"/>
                    <a:pt x="7826" y="25667"/>
                    <a:pt x="7850" y="25652"/>
                  </a:cubicBezTo>
                  <a:lnTo>
                    <a:pt x="10110" y="24346"/>
                  </a:lnTo>
                  <a:cubicBezTo>
                    <a:pt x="10161" y="24318"/>
                    <a:pt x="10158" y="24270"/>
                    <a:pt x="10103" y="24239"/>
                  </a:cubicBezTo>
                  <a:lnTo>
                    <a:pt x="8745" y="23455"/>
                  </a:lnTo>
                  <a:cubicBezTo>
                    <a:pt x="8716" y="23438"/>
                    <a:pt x="8679" y="23430"/>
                    <a:pt x="8643" y="23430"/>
                  </a:cubicBezTo>
                  <a:close/>
                  <a:moveTo>
                    <a:pt x="14067" y="24785"/>
                  </a:moveTo>
                  <a:cubicBezTo>
                    <a:pt x="14035" y="24785"/>
                    <a:pt x="14004" y="24792"/>
                    <a:pt x="13980" y="24806"/>
                  </a:cubicBezTo>
                  <a:lnTo>
                    <a:pt x="12533" y="25642"/>
                  </a:lnTo>
                  <a:cubicBezTo>
                    <a:pt x="12481" y="25669"/>
                    <a:pt x="12486" y="25718"/>
                    <a:pt x="12540" y="25748"/>
                  </a:cubicBezTo>
                  <a:lnTo>
                    <a:pt x="13899" y="26533"/>
                  </a:lnTo>
                  <a:cubicBezTo>
                    <a:pt x="13927" y="26549"/>
                    <a:pt x="13965" y="26558"/>
                    <a:pt x="14001" y="26558"/>
                  </a:cubicBezTo>
                  <a:cubicBezTo>
                    <a:pt x="14033" y="26558"/>
                    <a:pt x="14063" y="26551"/>
                    <a:pt x="14086" y="26537"/>
                  </a:cubicBezTo>
                  <a:lnTo>
                    <a:pt x="15537" y="25704"/>
                  </a:lnTo>
                  <a:cubicBezTo>
                    <a:pt x="15584" y="25673"/>
                    <a:pt x="15581" y="25625"/>
                    <a:pt x="15529" y="25595"/>
                  </a:cubicBezTo>
                  <a:lnTo>
                    <a:pt x="14168" y="24809"/>
                  </a:lnTo>
                  <a:cubicBezTo>
                    <a:pt x="14139" y="24793"/>
                    <a:pt x="14103" y="24785"/>
                    <a:pt x="14067" y="24785"/>
                  </a:cubicBezTo>
                  <a:close/>
                  <a:moveTo>
                    <a:pt x="9772" y="25020"/>
                  </a:moveTo>
                  <a:cubicBezTo>
                    <a:pt x="9740" y="25020"/>
                    <a:pt x="9709" y="25027"/>
                    <a:pt x="9687" y="25042"/>
                  </a:cubicBezTo>
                  <a:lnTo>
                    <a:pt x="8236" y="25877"/>
                  </a:lnTo>
                  <a:cubicBezTo>
                    <a:pt x="8188" y="25905"/>
                    <a:pt x="8192" y="25956"/>
                    <a:pt x="8243" y="25987"/>
                  </a:cubicBezTo>
                  <a:lnTo>
                    <a:pt x="9605" y="26772"/>
                  </a:lnTo>
                  <a:cubicBezTo>
                    <a:pt x="9633" y="26788"/>
                    <a:pt x="9668" y="26796"/>
                    <a:pt x="9703" y="26796"/>
                  </a:cubicBezTo>
                  <a:cubicBezTo>
                    <a:pt x="9736" y="26796"/>
                    <a:pt x="9768" y="26789"/>
                    <a:pt x="9792" y="26775"/>
                  </a:cubicBezTo>
                  <a:lnTo>
                    <a:pt x="11240" y="25939"/>
                  </a:lnTo>
                  <a:cubicBezTo>
                    <a:pt x="11290" y="25909"/>
                    <a:pt x="11287" y="25861"/>
                    <a:pt x="11232" y="25830"/>
                  </a:cubicBezTo>
                  <a:lnTo>
                    <a:pt x="9874" y="25045"/>
                  </a:lnTo>
                  <a:cubicBezTo>
                    <a:pt x="9845" y="25029"/>
                    <a:pt x="9808" y="25020"/>
                    <a:pt x="9772" y="25020"/>
                  </a:cubicBezTo>
                  <a:close/>
                  <a:moveTo>
                    <a:pt x="12077" y="25933"/>
                  </a:moveTo>
                  <a:cubicBezTo>
                    <a:pt x="12046" y="25933"/>
                    <a:pt x="12014" y="25940"/>
                    <a:pt x="11990" y="25953"/>
                  </a:cubicBezTo>
                  <a:lnTo>
                    <a:pt x="10181" y="26997"/>
                  </a:lnTo>
                  <a:cubicBezTo>
                    <a:pt x="10131" y="27028"/>
                    <a:pt x="10134" y="27076"/>
                    <a:pt x="10188" y="27106"/>
                  </a:cubicBezTo>
                  <a:lnTo>
                    <a:pt x="11547" y="27892"/>
                  </a:lnTo>
                  <a:cubicBezTo>
                    <a:pt x="11575" y="27908"/>
                    <a:pt x="11612" y="27916"/>
                    <a:pt x="11647" y="27916"/>
                  </a:cubicBezTo>
                  <a:cubicBezTo>
                    <a:pt x="11679" y="27916"/>
                    <a:pt x="11710" y="27909"/>
                    <a:pt x="11734" y="27895"/>
                  </a:cubicBezTo>
                  <a:lnTo>
                    <a:pt x="13543" y="26851"/>
                  </a:lnTo>
                  <a:cubicBezTo>
                    <a:pt x="13595" y="26824"/>
                    <a:pt x="13591" y="26775"/>
                    <a:pt x="13536" y="26745"/>
                  </a:cubicBezTo>
                  <a:lnTo>
                    <a:pt x="12178" y="25959"/>
                  </a:lnTo>
                  <a:cubicBezTo>
                    <a:pt x="12149" y="25942"/>
                    <a:pt x="12113" y="25933"/>
                    <a:pt x="12077" y="25933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0" name="Google Shape;6827;p43">
              <a:extLst>
                <a:ext uri="{FF2B5EF4-FFF2-40B4-BE49-F238E27FC236}">
                  <a16:creationId xmlns:a16="http://schemas.microsoft.com/office/drawing/2014/main" id="{80C95D17-AFB3-7E48-8688-5C98D34A73FA}"/>
                </a:ext>
              </a:extLst>
            </p:cNvPr>
            <p:cNvSpPr/>
            <p:nvPr/>
          </p:nvSpPr>
          <p:spPr>
            <a:xfrm>
              <a:off x="4170900" y="3147100"/>
              <a:ext cx="519900" cy="300200"/>
            </a:xfrm>
            <a:custGeom>
              <a:avLst/>
              <a:gdLst/>
              <a:ahLst/>
              <a:cxnLst/>
              <a:rect l="l" t="t" r="r" b="b"/>
              <a:pathLst>
                <a:path w="20796" h="12008" extrusionOk="0">
                  <a:moveTo>
                    <a:pt x="12874" y="1"/>
                  </a:moveTo>
                  <a:lnTo>
                    <a:pt x="0" y="7431"/>
                  </a:lnTo>
                  <a:lnTo>
                    <a:pt x="7922" y="12008"/>
                  </a:lnTo>
                  <a:lnTo>
                    <a:pt x="20795" y="4574"/>
                  </a:lnTo>
                  <a:lnTo>
                    <a:pt x="1287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1" name="Google Shape;6828;p43">
              <a:extLst>
                <a:ext uri="{FF2B5EF4-FFF2-40B4-BE49-F238E27FC236}">
                  <a16:creationId xmlns:a16="http://schemas.microsoft.com/office/drawing/2014/main" id="{C4D92575-9104-4841-9281-FC1B6B2ACDE6}"/>
                </a:ext>
              </a:extLst>
            </p:cNvPr>
            <p:cNvSpPr/>
            <p:nvPr/>
          </p:nvSpPr>
          <p:spPr>
            <a:xfrm>
              <a:off x="3502450" y="1672600"/>
              <a:ext cx="1015050" cy="1364475"/>
            </a:xfrm>
            <a:custGeom>
              <a:avLst/>
              <a:gdLst/>
              <a:ahLst/>
              <a:cxnLst/>
              <a:rect l="l" t="t" r="r" b="b"/>
              <a:pathLst>
                <a:path w="40602" h="54579" extrusionOk="0">
                  <a:moveTo>
                    <a:pt x="39846" y="1"/>
                  </a:moveTo>
                  <a:cubicBezTo>
                    <a:pt x="39663" y="1"/>
                    <a:pt x="39457" y="60"/>
                    <a:pt x="39240" y="185"/>
                  </a:cubicBezTo>
                  <a:lnTo>
                    <a:pt x="878" y="22332"/>
                  </a:lnTo>
                  <a:cubicBezTo>
                    <a:pt x="396" y="22612"/>
                    <a:pt x="1" y="23294"/>
                    <a:pt x="1" y="23855"/>
                  </a:cubicBezTo>
                  <a:lnTo>
                    <a:pt x="1" y="54128"/>
                  </a:lnTo>
                  <a:cubicBezTo>
                    <a:pt x="1" y="54412"/>
                    <a:pt x="146" y="54578"/>
                    <a:pt x="355" y="54578"/>
                  </a:cubicBezTo>
                  <a:cubicBezTo>
                    <a:pt x="440" y="54578"/>
                    <a:pt x="535" y="54551"/>
                    <a:pt x="636" y="54493"/>
                  </a:cubicBezTo>
                  <a:lnTo>
                    <a:pt x="39970" y="31783"/>
                  </a:lnTo>
                  <a:cubicBezTo>
                    <a:pt x="40318" y="31581"/>
                    <a:pt x="40602" y="31087"/>
                    <a:pt x="40602" y="30684"/>
                  </a:cubicBezTo>
                  <a:lnTo>
                    <a:pt x="40602" y="973"/>
                  </a:lnTo>
                  <a:cubicBezTo>
                    <a:pt x="40602" y="358"/>
                    <a:pt x="40294" y="1"/>
                    <a:pt x="39846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2" name="Google Shape;6829;p43">
              <a:extLst>
                <a:ext uri="{FF2B5EF4-FFF2-40B4-BE49-F238E27FC236}">
                  <a16:creationId xmlns:a16="http://schemas.microsoft.com/office/drawing/2014/main" id="{B36DBA5C-369F-0F4D-ACDE-A8AA8BE5E540}"/>
                </a:ext>
              </a:extLst>
            </p:cNvPr>
            <p:cNvSpPr/>
            <p:nvPr/>
          </p:nvSpPr>
          <p:spPr>
            <a:xfrm>
              <a:off x="3502450" y="1672600"/>
              <a:ext cx="1015050" cy="628200"/>
            </a:xfrm>
            <a:custGeom>
              <a:avLst/>
              <a:gdLst/>
              <a:ahLst/>
              <a:cxnLst/>
              <a:rect l="l" t="t" r="r" b="b"/>
              <a:pathLst>
                <a:path w="40602" h="25128" extrusionOk="0">
                  <a:moveTo>
                    <a:pt x="39846" y="1"/>
                  </a:moveTo>
                  <a:cubicBezTo>
                    <a:pt x="39663" y="1"/>
                    <a:pt x="39457" y="60"/>
                    <a:pt x="39240" y="185"/>
                  </a:cubicBezTo>
                  <a:lnTo>
                    <a:pt x="878" y="22332"/>
                  </a:lnTo>
                  <a:cubicBezTo>
                    <a:pt x="396" y="22612"/>
                    <a:pt x="1" y="23294"/>
                    <a:pt x="1" y="23855"/>
                  </a:cubicBezTo>
                  <a:lnTo>
                    <a:pt x="1" y="25128"/>
                  </a:lnTo>
                  <a:lnTo>
                    <a:pt x="40602" y="1684"/>
                  </a:lnTo>
                  <a:lnTo>
                    <a:pt x="40602" y="973"/>
                  </a:lnTo>
                  <a:cubicBezTo>
                    <a:pt x="40602" y="358"/>
                    <a:pt x="40294" y="1"/>
                    <a:pt x="398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3" name="Google Shape;6830;p43">
              <a:extLst>
                <a:ext uri="{FF2B5EF4-FFF2-40B4-BE49-F238E27FC236}">
                  <a16:creationId xmlns:a16="http://schemas.microsoft.com/office/drawing/2014/main" id="{A7C691ED-005E-AF41-ABA3-4959D1505FF5}"/>
                </a:ext>
              </a:extLst>
            </p:cNvPr>
            <p:cNvSpPr/>
            <p:nvPr/>
          </p:nvSpPr>
          <p:spPr>
            <a:xfrm>
              <a:off x="4362800" y="1753675"/>
              <a:ext cx="23475" cy="30375"/>
            </a:xfrm>
            <a:custGeom>
              <a:avLst/>
              <a:gdLst/>
              <a:ahLst/>
              <a:cxnLst/>
              <a:rect l="l" t="t" r="r" b="b"/>
              <a:pathLst>
                <a:path w="939" h="1215" extrusionOk="0">
                  <a:moveTo>
                    <a:pt x="678" y="0"/>
                  </a:moveTo>
                  <a:cubicBezTo>
                    <a:pt x="615" y="0"/>
                    <a:pt x="543" y="21"/>
                    <a:pt x="467" y="65"/>
                  </a:cubicBezTo>
                  <a:cubicBezTo>
                    <a:pt x="208" y="216"/>
                    <a:pt x="0" y="577"/>
                    <a:pt x="0" y="878"/>
                  </a:cubicBezTo>
                  <a:cubicBezTo>
                    <a:pt x="0" y="1091"/>
                    <a:pt x="105" y="1215"/>
                    <a:pt x="259" y="1215"/>
                  </a:cubicBezTo>
                  <a:cubicBezTo>
                    <a:pt x="321" y="1215"/>
                    <a:pt x="392" y="1194"/>
                    <a:pt x="467" y="1150"/>
                  </a:cubicBezTo>
                  <a:cubicBezTo>
                    <a:pt x="727" y="1000"/>
                    <a:pt x="938" y="635"/>
                    <a:pt x="938" y="334"/>
                  </a:cubicBezTo>
                  <a:cubicBezTo>
                    <a:pt x="938" y="122"/>
                    <a:pt x="832" y="0"/>
                    <a:pt x="67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4" name="Google Shape;6831;p43">
              <a:extLst>
                <a:ext uri="{FF2B5EF4-FFF2-40B4-BE49-F238E27FC236}">
                  <a16:creationId xmlns:a16="http://schemas.microsoft.com/office/drawing/2014/main" id="{B3D5AAD3-DD0D-8F46-957A-4379AFF944EF}"/>
                </a:ext>
              </a:extLst>
            </p:cNvPr>
            <p:cNvSpPr/>
            <p:nvPr/>
          </p:nvSpPr>
          <p:spPr>
            <a:xfrm>
              <a:off x="4409375" y="1726750"/>
              <a:ext cx="23475" cy="30350"/>
            </a:xfrm>
            <a:custGeom>
              <a:avLst/>
              <a:gdLst/>
              <a:ahLst/>
              <a:cxnLst/>
              <a:rect l="l" t="t" r="r" b="b"/>
              <a:pathLst>
                <a:path w="939" h="1214" extrusionOk="0">
                  <a:moveTo>
                    <a:pt x="680" y="1"/>
                  </a:moveTo>
                  <a:cubicBezTo>
                    <a:pt x="617" y="1"/>
                    <a:pt x="547" y="21"/>
                    <a:pt x="472" y="64"/>
                  </a:cubicBezTo>
                  <a:cubicBezTo>
                    <a:pt x="212" y="214"/>
                    <a:pt x="1" y="579"/>
                    <a:pt x="1" y="879"/>
                  </a:cubicBezTo>
                  <a:cubicBezTo>
                    <a:pt x="1" y="1092"/>
                    <a:pt x="107" y="1214"/>
                    <a:pt x="261" y="1214"/>
                  </a:cubicBezTo>
                  <a:cubicBezTo>
                    <a:pt x="324" y="1214"/>
                    <a:pt x="396" y="1193"/>
                    <a:pt x="472" y="1149"/>
                  </a:cubicBezTo>
                  <a:cubicBezTo>
                    <a:pt x="731" y="999"/>
                    <a:pt x="939" y="637"/>
                    <a:pt x="939" y="337"/>
                  </a:cubicBezTo>
                  <a:cubicBezTo>
                    <a:pt x="939" y="123"/>
                    <a:pt x="834" y="1"/>
                    <a:pt x="680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5" name="Google Shape;6832;p43">
              <a:extLst>
                <a:ext uri="{FF2B5EF4-FFF2-40B4-BE49-F238E27FC236}">
                  <a16:creationId xmlns:a16="http://schemas.microsoft.com/office/drawing/2014/main" id="{BC2CA376-49AA-8A46-B9A3-87F72911FF29}"/>
                </a:ext>
              </a:extLst>
            </p:cNvPr>
            <p:cNvSpPr/>
            <p:nvPr/>
          </p:nvSpPr>
          <p:spPr>
            <a:xfrm>
              <a:off x="4455975" y="1699850"/>
              <a:ext cx="23475" cy="30350"/>
            </a:xfrm>
            <a:custGeom>
              <a:avLst/>
              <a:gdLst/>
              <a:ahLst/>
              <a:cxnLst/>
              <a:rect l="l" t="t" r="r" b="b"/>
              <a:pathLst>
                <a:path w="939" h="1214" extrusionOk="0">
                  <a:moveTo>
                    <a:pt x="679" y="1"/>
                  </a:moveTo>
                  <a:cubicBezTo>
                    <a:pt x="617" y="1"/>
                    <a:pt x="546" y="21"/>
                    <a:pt x="471" y="64"/>
                  </a:cubicBezTo>
                  <a:cubicBezTo>
                    <a:pt x="212" y="214"/>
                    <a:pt x="0" y="580"/>
                    <a:pt x="0" y="877"/>
                  </a:cubicBezTo>
                  <a:cubicBezTo>
                    <a:pt x="0" y="1090"/>
                    <a:pt x="107" y="1214"/>
                    <a:pt x="262" y="1214"/>
                  </a:cubicBezTo>
                  <a:cubicBezTo>
                    <a:pt x="325" y="1214"/>
                    <a:pt x="396" y="1193"/>
                    <a:pt x="471" y="1150"/>
                  </a:cubicBezTo>
                  <a:cubicBezTo>
                    <a:pt x="730" y="1000"/>
                    <a:pt x="938" y="635"/>
                    <a:pt x="938" y="337"/>
                  </a:cubicBezTo>
                  <a:cubicBezTo>
                    <a:pt x="938" y="124"/>
                    <a:pt x="833" y="1"/>
                    <a:pt x="679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6" name="Google Shape;6833;p43">
              <a:extLst>
                <a:ext uri="{FF2B5EF4-FFF2-40B4-BE49-F238E27FC236}">
                  <a16:creationId xmlns:a16="http://schemas.microsoft.com/office/drawing/2014/main" id="{9CD95431-A264-3841-876A-4421FA982F82}"/>
                </a:ext>
              </a:extLst>
            </p:cNvPr>
            <p:cNvSpPr/>
            <p:nvPr/>
          </p:nvSpPr>
          <p:spPr>
            <a:xfrm>
              <a:off x="3502450" y="1714675"/>
              <a:ext cx="1015050" cy="729050"/>
            </a:xfrm>
            <a:custGeom>
              <a:avLst/>
              <a:gdLst/>
              <a:ahLst/>
              <a:cxnLst/>
              <a:rect l="l" t="t" r="r" b="b"/>
              <a:pathLst>
                <a:path w="40602" h="29162" extrusionOk="0">
                  <a:moveTo>
                    <a:pt x="40602" y="1"/>
                  </a:moveTo>
                  <a:lnTo>
                    <a:pt x="1" y="23445"/>
                  </a:lnTo>
                  <a:lnTo>
                    <a:pt x="1" y="29161"/>
                  </a:lnTo>
                  <a:lnTo>
                    <a:pt x="40602" y="5721"/>
                  </a:lnTo>
                  <a:lnTo>
                    <a:pt x="40602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7" name="Google Shape;6834;p43">
              <a:extLst>
                <a:ext uri="{FF2B5EF4-FFF2-40B4-BE49-F238E27FC236}">
                  <a16:creationId xmlns:a16="http://schemas.microsoft.com/office/drawing/2014/main" id="{F4B70ED6-54AF-5C46-9E32-61623A12DD2F}"/>
                </a:ext>
              </a:extLst>
            </p:cNvPr>
            <p:cNvSpPr/>
            <p:nvPr/>
          </p:nvSpPr>
          <p:spPr>
            <a:xfrm>
              <a:off x="3502450" y="1714675"/>
              <a:ext cx="1015050" cy="729050"/>
            </a:xfrm>
            <a:custGeom>
              <a:avLst/>
              <a:gdLst/>
              <a:ahLst/>
              <a:cxnLst/>
              <a:rect l="l" t="t" r="r" b="b"/>
              <a:pathLst>
                <a:path w="40602" h="29162" extrusionOk="0">
                  <a:moveTo>
                    <a:pt x="40602" y="1"/>
                  </a:moveTo>
                  <a:lnTo>
                    <a:pt x="1" y="23445"/>
                  </a:lnTo>
                  <a:lnTo>
                    <a:pt x="1" y="29161"/>
                  </a:lnTo>
                  <a:lnTo>
                    <a:pt x="40602" y="5721"/>
                  </a:lnTo>
                  <a:lnTo>
                    <a:pt x="406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8" name="Google Shape;6835;p43">
              <a:extLst>
                <a:ext uri="{FF2B5EF4-FFF2-40B4-BE49-F238E27FC236}">
                  <a16:creationId xmlns:a16="http://schemas.microsoft.com/office/drawing/2014/main" id="{5D31BF2B-D247-C146-BE5F-769C54C8CF0A}"/>
                </a:ext>
              </a:extLst>
            </p:cNvPr>
            <p:cNvSpPr/>
            <p:nvPr/>
          </p:nvSpPr>
          <p:spPr>
            <a:xfrm>
              <a:off x="3558425" y="2289375"/>
              <a:ext cx="53100" cy="80850"/>
            </a:xfrm>
            <a:custGeom>
              <a:avLst/>
              <a:gdLst/>
              <a:ahLst/>
              <a:cxnLst/>
              <a:rect l="l" t="t" r="r" b="b"/>
              <a:pathLst>
                <a:path w="2124" h="3234" extrusionOk="0">
                  <a:moveTo>
                    <a:pt x="1365" y="834"/>
                  </a:moveTo>
                  <a:cubicBezTo>
                    <a:pt x="1409" y="834"/>
                    <a:pt x="1445" y="845"/>
                    <a:pt x="1475" y="866"/>
                  </a:cubicBezTo>
                  <a:cubicBezTo>
                    <a:pt x="1561" y="928"/>
                    <a:pt x="1605" y="1078"/>
                    <a:pt x="1605" y="1317"/>
                  </a:cubicBezTo>
                  <a:cubicBezTo>
                    <a:pt x="1605" y="1603"/>
                    <a:pt x="1550" y="1849"/>
                    <a:pt x="1441" y="2051"/>
                  </a:cubicBezTo>
                  <a:cubicBezTo>
                    <a:pt x="1336" y="2255"/>
                    <a:pt x="1168" y="2419"/>
                    <a:pt x="939" y="2552"/>
                  </a:cubicBezTo>
                  <a:cubicBezTo>
                    <a:pt x="860" y="2596"/>
                    <a:pt x="783" y="2634"/>
                    <a:pt x="704" y="2658"/>
                  </a:cubicBezTo>
                  <a:cubicBezTo>
                    <a:pt x="641" y="2677"/>
                    <a:pt x="586" y="2687"/>
                    <a:pt x="545" y="2687"/>
                  </a:cubicBezTo>
                  <a:cubicBezTo>
                    <a:pt x="534" y="2687"/>
                    <a:pt x="525" y="2687"/>
                    <a:pt x="516" y="2685"/>
                  </a:cubicBezTo>
                  <a:lnTo>
                    <a:pt x="516" y="1723"/>
                  </a:lnTo>
                  <a:cubicBezTo>
                    <a:pt x="516" y="1569"/>
                    <a:pt x="567" y="1422"/>
                    <a:pt x="673" y="1279"/>
                  </a:cubicBezTo>
                  <a:cubicBezTo>
                    <a:pt x="783" y="1139"/>
                    <a:pt x="906" y="1027"/>
                    <a:pt x="1041" y="948"/>
                  </a:cubicBezTo>
                  <a:cubicBezTo>
                    <a:pt x="1175" y="872"/>
                    <a:pt x="1283" y="834"/>
                    <a:pt x="1365" y="834"/>
                  </a:cubicBezTo>
                  <a:close/>
                  <a:moveTo>
                    <a:pt x="454" y="0"/>
                  </a:moveTo>
                  <a:cubicBezTo>
                    <a:pt x="430" y="0"/>
                    <a:pt x="398" y="12"/>
                    <a:pt x="359" y="33"/>
                  </a:cubicBezTo>
                  <a:lnTo>
                    <a:pt x="151" y="153"/>
                  </a:lnTo>
                  <a:cubicBezTo>
                    <a:pt x="96" y="183"/>
                    <a:pt x="59" y="221"/>
                    <a:pt x="35" y="262"/>
                  </a:cubicBezTo>
                  <a:cubicBezTo>
                    <a:pt x="11" y="306"/>
                    <a:pt x="0" y="354"/>
                    <a:pt x="0" y="416"/>
                  </a:cubicBezTo>
                  <a:lnTo>
                    <a:pt x="0" y="3218"/>
                  </a:lnTo>
                  <a:cubicBezTo>
                    <a:pt x="40" y="3228"/>
                    <a:pt x="86" y="3234"/>
                    <a:pt x="138" y="3234"/>
                  </a:cubicBezTo>
                  <a:cubicBezTo>
                    <a:pt x="218" y="3234"/>
                    <a:pt x="312" y="3221"/>
                    <a:pt x="421" y="3193"/>
                  </a:cubicBezTo>
                  <a:cubicBezTo>
                    <a:pt x="598" y="3149"/>
                    <a:pt x="779" y="3075"/>
                    <a:pt x="967" y="2968"/>
                  </a:cubicBezTo>
                  <a:cubicBezTo>
                    <a:pt x="1349" y="2747"/>
                    <a:pt x="1635" y="2467"/>
                    <a:pt x="1830" y="2128"/>
                  </a:cubicBezTo>
                  <a:cubicBezTo>
                    <a:pt x="2024" y="1788"/>
                    <a:pt x="2124" y="1412"/>
                    <a:pt x="2124" y="1002"/>
                  </a:cubicBezTo>
                  <a:cubicBezTo>
                    <a:pt x="2124" y="651"/>
                    <a:pt x="2042" y="425"/>
                    <a:pt x="1875" y="326"/>
                  </a:cubicBezTo>
                  <a:cubicBezTo>
                    <a:pt x="1814" y="291"/>
                    <a:pt x="1745" y="273"/>
                    <a:pt x="1666" y="273"/>
                  </a:cubicBezTo>
                  <a:cubicBezTo>
                    <a:pt x="1527" y="273"/>
                    <a:pt x="1359" y="329"/>
                    <a:pt x="1161" y="443"/>
                  </a:cubicBezTo>
                  <a:cubicBezTo>
                    <a:pt x="1032" y="518"/>
                    <a:pt x="909" y="610"/>
                    <a:pt x="792" y="712"/>
                  </a:cubicBezTo>
                  <a:cubicBezTo>
                    <a:pt x="680" y="818"/>
                    <a:pt x="588" y="924"/>
                    <a:pt x="516" y="1040"/>
                  </a:cubicBezTo>
                  <a:lnTo>
                    <a:pt x="516" y="118"/>
                  </a:lnTo>
                  <a:cubicBezTo>
                    <a:pt x="516" y="57"/>
                    <a:pt x="503" y="19"/>
                    <a:pt x="479" y="6"/>
                  </a:cubicBezTo>
                  <a:cubicBezTo>
                    <a:pt x="472" y="2"/>
                    <a:pt x="463" y="0"/>
                    <a:pt x="45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19" name="Google Shape;6836;p43">
              <a:extLst>
                <a:ext uri="{FF2B5EF4-FFF2-40B4-BE49-F238E27FC236}">
                  <a16:creationId xmlns:a16="http://schemas.microsoft.com/office/drawing/2014/main" id="{D9C131D9-D34C-D649-90BD-4DFD5ED3F0F7}"/>
                </a:ext>
              </a:extLst>
            </p:cNvPr>
            <p:cNvSpPr/>
            <p:nvPr/>
          </p:nvSpPr>
          <p:spPr>
            <a:xfrm>
              <a:off x="3621500" y="2252825"/>
              <a:ext cx="13150" cy="85075"/>
            </a:xfrm>
            <a:custGeom>
              <a:avLst/>
              <a:gdLst/>
              <a:ahLst/>
              <a:cxnLst/>
              <a:rect l="l" t="t" r="r" b="b"/>
              <a:pathLst>
                <a:path w="526" h="3403" extrusionOk="0">
                  <a:moveTo>
                    <a:pt x="460" y="0"/>
                  </a:moveTo>
                  <a:cubicBezTo>
                    <a:pt x="436" y="0"/>
                    <a:pt x="406" y="10"/>
                    <a:pt x="369" y="31"/>
                  </a:cubicBezTo>
                  <a:lnTo>
                    <a:pt x="153" y="158"/>
                  </a:lnTo>
                  <a:cubicBezTo>
                    <a:pt x="99" y="188"/>
                    <a:pt x="58" y="226"/>
                    <a:pt x="37" y="266"/>
                  </a:cubicBezTo>
                  <a:cubicBezTo>
                    <a:pt x="13" y="307"/>
                    <a:pt x="0" y="359"/>
                    <a:pt x="0" y="420"/>
                  </a:cubicBezTo>
                  <a:lnTo>
                    <a:pt x="0" y="3287"/>
                  </a:lnTo>
                  <a:cubicBezTo>
                    <a:pt x="0" y="3345"/>
                    <a:pt x="13" y="3379"/>
                    <a:pt x="37" y="3396"/>
                  </a:cubicBezTo>
                  <a:cubicBezTo>
                    <a:pt x="44" y="3401"/>
                    <a:pt x="52" y="3403"/>
                    <a:pt x="62" y="3403"/>
                  </a:cubicBezTo>
                  <a:cubicBezTo>
                    <a:pt x="85" y="3403"/>
                    <a:pt x="116" y="3392"/>
                    <a:pt x="153" y="3369"/>
                  </a:cubicBezTo>
                  <a:lnTo>
                    <a:pt x="369" y="3246"/>
                  </a:lnTo>
                  <a:cubicBezTo>
                    <a:pt x="426" y="3212"/>
                    <a:pt x="467" y="3174"/>
                    <a:pt x="492" y="3133"/>
                  </a:cubicBezTo>
                  <a:cubicBezTo>
                    <a:pt x="515" y="3092"/>
                    <a:pt x="525" y="3042"/>
                    <a:pt x="525" y="2987"/>
                  </a:cubicBezTo>
                  <a:lnTo>
                    <a:pt x="525" y="117"/>
                  </a:lnTo>
                  <a:cubicBezTo>
                    <a:pt x="525" y="58"/>
                    <a:pt x="512" y="21"/>
                    <a:pt x="488" y="7"/>
                  </a:cubicBezTo>
                  <a:cubicBezTo>
                    <a:pt x="480" y="3"/>
                    <a:pt x="471" y="0"/>
                    <a:pt x="46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0" name="Google Shape;6837;p43">
              <a:extLst>
                <a:ext uri="{FF2B5EF4-FFF2-40B4-BE49-F238E27FC236}">
                  <a16:creationId xmlns:a16="http://schemas.microsoft.com/office/drawing/2014/main" id="{EE51D51D-0E56-3C48-B7D5-FE39C73AFE3D}"/>
                </a:ext>
              </a:extLst>
            </p:cNvPr>
            <p:cNvSpPr/>
            <p:nvPr/>
          </p:nvSpPr>
          <p:spPr>
            <a:xfrm>
              <a:off x="3644625" y="2246325"/>
              <a:ext cx="55625" cy="70500"/>
            </a:xfrm>
            <a:custGeom>
              <a:avLst/>
              <a:gdLst/>
              <a:ahLst/>
              <a:cxnLst/>
              <a:rect l="l" t="t" r="r" b="b"/>
              <a:pathLst>
                <a:path w="2225" h="2820" extrusionOk="0">
                  <a:moveTo>
                    <a:pt x="1416" y="555"/>
                  </a:moveTo>
                  <a:cubicBezTo>
                    <a:pt x="1469" y="555"/>
                    <a:pt x="1514" y="569"/>
                    <a:pt x="1553" y="594"/>
                  </a:cubicBezTo>
                  <a:cubicBezTo>
                    <a:pt x="1651" y="663"/>
                    <a:pt x="1703" y="820"/>
                    <a:pt x="1703" y="1065"/>
                  </a:cubicBezTo>
                  <a:cubicBezTo>
                    <a:pt x="1703" y="1315"/>
                    <a:pt x="1651" y="1533"/>
                    <a:pt x="1553" y="1721"/>
                  </a:cubicBezTo>
                  <a:cubicBezTo>
                    <a:pt x="1451" y="1909"/>
                    <a:pt x="1303" y="2059"/>
                    <a:pt x="1109" y="2171"/>
                  </a:cubicBezTo>
                  <a:cubicBezTo>
                    <a:pt x="993" y="2238"/>
                    <a:pt x="893" y="2272"/>
                    <a:pt x="810" y="2272"/>
                  </a:cubicBezTo>
                  <a:cubicBezTo>
                    <a:pt x="756" y="2272"/>
                    <a:pt x="709" y="2258"/>
                    <a:pt x="668" y="2229"/>
                  </a:cubicBezTo>
                  <a:cubicBezTo>
                    <a:pt x="566" y="2158"/>
                    <a:pt x="515" y="1998"/>
                    <a:pt x="515" y="1752"/>
                  </a:cubicBezTo>
                  <a:cubicBezTo>
                    <a:pt x="515" y="1506"/>
                    <a:pt x="566" y="1291"/>
                    <a:pt x="668" y="1103"/>
                  </a:cubicBezTo>
                  <a:cubicBezTo>
                    <a:pt x="771" y="916"/>
                    <a:pt x="918" y="769"/>
                    <a:pt x="1109" y="660"/>
                  </a:cubicBezTo>
                  <a:cubicBezTo>
                    <a:pt x="1229" y="590"/>
                    <a:pt x="1332" y="555"/>
                    <a:pt x="1416" y="555"/>
                  </a:cubicBezTo>
                  <a:close/>
                  <a:moveTo>
                    <a:pt x="1712" y="1"/>
                  </a:moveTo>
                  <a:cubicBezTo>
                    <a:pt x="1547" y="1"/>
                    <a:pt x="1345" y="69"/>
                    <a:pt x="1109" y="205"/>
                  </a:cubicBezTo>
                  <a:cubicBezTo>
                    <a:pt x="754" y="410"/>
                    <a:pt x="481" y="676"/>
                    <a:pt x="290" y="1001"/>
                  </a:cubicBezTo>
                  <a:cubicBezTo>
                    <a:pt x="99" y="1328"/>
                    <a:pt x="0" y="1676"/>
                    <a:pt x="0" y="2048"/>
                  </a:cubicBezTo>
                  <a:cubicBezTo>
                    <a:pt x="0" y="2421"/>
                    <a:pt x="99" y="2659"/>
                    <a:pt x="290" y="2765"/>
                  </a:cubicBezTo>
                  <a:cubicBezTo>
                    <a:pt x="355" y="2801"/>
                    <a:pt x="429" y="2819"/>
                    <a:pt x="512" y="2819"/>
                  </a:cubicBezTo>
                  <a:cubicBezTo>
                    <a:pt x="675" y="2819"/>
                    <a:pt x="875" y="2751"/>
                    <a:pt x="1109" y="2615"/>
                  </a:cubicBezTo>
                  <a:cubicBezTo>
                    <a:pt x="1464" y="2410"/>
                    <a:pt x="1741" y="2144"/>
                    <a:pt x="1932" y="1817"/>
                  </a:cubicBezTo>
                  <a:cubicBezTo>
                    <a:pt x="2126" y="1489"/>
                    <a:pt x="2225" y="1138"/>
                    <a:pt x="2225" y="766"/>
                  </a:cubicBezTo>
                  <a:cubicBezTo>
                    <a:pt x="2225" y="397"/>
                    <a:pt x="2126" y="158"/>
                    <a:pt x="1932" y="52"/>
                  </a:cubicBezTo>
                  <a:cubicBezTo>
                    <a:pt x="1868" y="18"/>
                    <a:pt x="1794" y="1"/>
                    <a:pt x="1712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1" name="Google Shape;6838;p43">
              <a:extLst>
                <a:ext uri="{FF2B5EF4-FFF2-40B4-BE49-F238E27FC236}">
                  <a16:creationId xmlns:a16="http://schemas.microsoft.com/office/drawing/2014/main" id="{BC3CF677-F854-9946-812A-B529DF477EF6}"/>
                </a:ext>
              </a:extLst>
            </p:cNvPr>
            <p:cNvSpPr/>
            <p:nvPr/>
          </p:nvSpPr>
          <p:spPr>
            <a:xfrm>
              <a:off x="3708175" y="2207200"/>
              <a:ext cx="53100" cy="92900"/>
            </a:xfrm>
            <a:custGeom>
              <a:avLst/>
              <a:gdLst/>
              <a:ahLst/>
              <a:cxnLst/>
              <a:rect l="l" t="t" r="r" b="b"/>
              <a:pathLst>
                <a:path w="2124" h="3716" extrusionOk="0">
                  <a:moveTo>
                    <a:pt x="1608" y="538"/>
                  </a:moveTo>
                  <a:lnTo>
                    <a:pt x="1608" y="1381"/>
                  </a:lnTo>
                  <a:cubicBezTo>
                    <a:pt x="1608" y="1542"/>
                    <a:pt x="1560" y="1699"/>
                    <a:pt x="1464" y="1849"/>
                  </a:cubicBezTo>
                  <a:cubicBezTo>
                    <a:pt x="1369" y="1996"/>
                    <a:pt x="1246" y="2115"/>
                    <a:pt x="1092" y="2200"/>
                  </a:cubicBezTo>
                  <a:cubicBezTo>
                    <a:pt x="966" y="2274"/>
                    <a:pt x="861" y="2311"/>
                    <a:pt x="777" y="2311"/>
                  </a:cubicBezTo>
                  <a:cubicBezTo>
                    <a:pt x="732" y="2311"/>
                    <a:pt x="693" y="2300"/>
                    <a:pt x="659" y="2279"/>
                  </a:cubicBezTo>
                  <a:cubicBezTo>
                    <a:pt x="563" y="2221"/>
                    <a:pt x="516" y="2074"/>
                    <a:pt x="516" y="1842"/>
                  </a:cubicBezTo>
                  <a:cubicBezTo>
                    <a:pt x="516" y="1334"/>
                    <a:pt x="731" y="955"/>
                    <a:pt x="1161" y="706"/>
                  </a:cubicBezTo>
                  <a:cubicBezTo>
                    <a:pt x="1250" y="655"/>
                    <a:pt x="1332" y="617"/>
                    <a:pt x="1414" y="587"/>
                  </a:cubicBezTo>
                  <a:cubicBezTo>
                    <a:pt x="1492" y="556"/>
                    <a:pt x="1557" y="542"/>
                    <a:pt x="1608" y="538"/>
                  </a:cubicBezTo>
                  <a:close/>
                  <a:moveTo>
                    <a:pt x="1997" y="0"/>
                  </a:moveTo>
                  <a:cubicBezTo>
                    <a:pt x="1914" y="0"/>
                    <a:pt x="1818" y="14"/>
                    <a:pt x="1710" y="40"/>
                  </a:cubicBezTo>
                  <a:cubicBezTo>
                    <a:pt x="1540" y="85"/>
                    <a:pt x="1366" y="157"/>
                    <a:pt x="1188" y="259"/>
                  </a:cubicBezTo>
                  <a:cubicBezTo>
                    <a:pt x="803" y="480"/>
                    <a:pt x="509" y="757"/>
                    <a:pt x="304" y="1085"/>
                  </a:cubicBezTo>
                  <a:cubicBezTo>
                    <a:pt x="103" y="1416"/>
                    <a:pt x="1" y="1778"/>
                    <a:pt x="1" y="2177"/>
                  </a:cubicBezTo>
                  <a:cubicBezTo>
                    <a:pt x="1" y="2525"/>
                    <a:pt x="86" y="2747"/>
                    <a:pt x="256" y="2843"/>
                  </a:cubicBezTo>
                  <a:cubicBezTo>
                    <a:pt x="315" y="2874"/>
                    <a:pt x="382" y="2890"/>
                    <a:pt x="457" y="2890"/>
                  </a:cubicBezTo>
                  <a:cubicBezTo>
                    <a:pt x="599" y="2890"/>
                    <a:pt x="770" y="2832"/>
                    <a:pt x="970" y="2716"/>
                  </a:cubicBezTo>
                  <a:cubicBezTo>
                    <a:pt x="1113" y="2635"/>
                    <a:pt x="1239" y="2539"/>
                    <a:pt x="1341" y="2436"/>
                  </a:cubicBezTo>
                  <a:cubicBezTo>
                    <a:pt x="1444" y="2331"/>
                    <a:pt x="1533" y="2208"/>
                    <a:pt x="1608" y="2071"/>
                  </a:cubicBezTo>
                  <a:lnTo>
                    <a:pt x="1608" y="2071"/>
                  </a:lnTo>
                  <a:cubicBezTo>
                    <a:pt x="1608" y="2310"/>
                    <a:pt x="1567" y="2504"/>
                    <a:pt x="1482" y="2655"/>
                  </a:cubicBezTo>
                  <a:cubicBezTo>
                    <a:pt x="1396" y="2802"/>
                    <a:pt x="1264" y="2931"/>
                    <a:pt x="1079" y="3037"/>
                  </a:cubicBezTo>
                  <a:cubicBezTo>
                    <a:pt x="840" y="3174"/>
                    <a:pt x="645" y="3241"/>
                    <a:pt x="495" y="3241"/>
                  </a:cubicBezTo>
                  <a:cubicBezTo>
                    <a:pt x="478" y="3241"/>
                    <a:pt x="465" y="3245"/>
                    <a:pt x="454" y="3252"/>
                  </a:cubicBezTo>
                  <a:cubicBezTo>
                    <a:pt x="437" y="3262"/>
                    <a:pt x="420" y="3286"/>
                    <a:pt x="407" y="3327"/>
                  </a:cubicBezTo>
                  <a:lnTo>
                    <a:pt x="287" y="3627"/>
                  </a:lnTo>
                  <a:cubicBezTo>
                    <a:pt x="264" y="3682"/>
                    <a:pt x="277" y="3709"/>
                    <a:pt x="318" y="3712"/>
                  </a:cubicBezTo>
                  <a:cubicBezTo>
                    <a:pt x="332" y="3714"/>
                    <a:pt x="347" y="3715"/>
                    <a:pt x="362" y="3715"/>
                  </a:cubicBezTo>
                  <a:cubicBezTo>
                    <a:pt x="439" y="3715"/>
                    <a:pt x="538" y="3694"/>
                    <a:pt x="662" y="3651"/>
                  </a:cubicBezTo>
                  <a:cubicBezTo>
                    <a:pt x="813" y="3600"/>
                    <a:pt x="966" y="3528"/>
                    <a:pt x="1127" y="3436"/>
                  </a:cubicBezTo>
                  <a:cubicBezTo>
                    <a:pt x="1468" y="3238"/>
                    <a:pt x="1721" y="2983"/>
                    <a:pt x="1881" y="2671"/>
                  </a:cubicBezTo>
                  <a:cubicBezTo>
                    <a:pt x="2045" y="2361"/>
                    <a:pt x="2124" y="2016"/>
                    <a:pt x="2124" y="1634"/>
                  </a:cubicBezTo>
                  <a:lnTo>
                    <a:pt x="2124" y="13"/>
                  </a:lnTo>
                  <a:cubicBezTo>
                    <a:pt x="2086" y="5"/>
                    <a:pt x="2043" y="0"/>
                    <a:pt x="199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2" name="Google Shape;6839;p43">
              <a:extLst>
                <a:ext uri="{FF2B5EF4-FFF2-40B4-BE49-F238E27FC236}">
                  <a16:creationId xmlns:a16="http://schemas.microsoft.com/office/drawing/2014/main" id="{2BB6047C-9843-EF46-B51D-7D56E4127ED4}"/>
                </a:ext>
              </a:extLst>
            </p:cNvPr>
            <p:cNvSpPr/>
            <p:nvPr/>
          </p:nvSpPr>
          <p:spPr>
            <a:xfrm>
              <a:off x="3675750" y="2398050"/>
              <a:ext cx="7800" cy="515475"/>
            </a:xfrm>
            <a:custGeom>
              <a:avLst/>
              <a:gdLst/>
              <a:ahLst/>
              <a:cxnLst/>
              <a:rect l="l" t="t" r="r" b="b"/>
              <a:pathLst>
                <a:path w="312" h="20619" extrusionOk="0">
                  <a:moveTo>
                    <a:pt x="212" y="0"/>
                  </a:moveTo>
                  <a:cubicBezTo>
                    <a:pt x="195" y="0"/>
                    <a:pt x="177" y="6"/>
                    <a:pt x="157" y="18"/>
                  </a:cubicBezTo>
                  <a:cubicBezTo>
                    <a:pt x="72" y="68"/>
                    <a:pt x="1" y="218"/>
                    <a:pt x="1" y="355"/>
                  </a:cubicBezTo>
                  <a:lnTo>
                    <a:pt x="1" y="20451"/>
                  </a:lnTo>
                  <a:cubicBezTo>
                    <a:pt x="1" y="20554"/>
                    <a:pt x="44" y="20618"/>
                    <a:pt x="103" y="20618"/>
                  </a:cubicBezTo>
                  <a:cubicBezTo>
                    <a:pt x="120" y="20618"/>
                    <a:pt x="138" y="20613"/>
                    <a:pt x="157" y="20601"/>
                  </a:cubicBezTo>
                  <a:cubicBezTo>
                    <a:pt x="243" y="20550"/>
                    <a:pt x="311" y="20396"/>
                    <a:pt x="311" y="20263"/>
                  </a:cubicBezTo>
                  <a:lnTo>
                    <a:pt x="311" y="168"/>
                  </a:lnTo>
                  <a:cubicBezTo>
                    <a:pt x="311" y="64"/>
                    <a:pt x="270" y="0"/>
                    <a:pt x="2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3" name="Google Shape;6840;p43">
              <a:extLst>
                <a:ext uri="{FF2B5EF4-FFF2-40B4-BE49-F238E27FC236}">
                  <a16:creationId xmlns:a16="http://schemas.microsoft.com/office/drawing/2014/main" id="{D9C64588-52E1-2247-A078-BC14266B43A3}"/>
                </a:ext>
              </a:extLst>
            </p:cNvPr>
            <p:cNvSpPr/>
            <p:nvPr/>
          </p:nvSpPr>
          <p:spPr>
            <a:xfrm>
              <a:off x="3365525" y="2472275"/>
              <a:ext cx="247525" cy="317400"/>
            </a:xfrm>
            <a:custGeom>
              <a:avLst/>
              <a:gdLst/>
              <a:ahLst/>
              <a:cxnLst/>
              <a:rect l="l" t="t" r="r" b="b"/>
              <a:pathLst>
                <a:path w="9901" h="12696" extrusionOk="0">
                  <a:moveTo>
                    <a:pt x="9609" y="1"/>
                  </a:moveTo>
                  <a:cubicBezTo>
                    <a:pt x="9539" y="1"/>
                    <a:pt x="9459" y="24"/>
                    <a:pt x="9375" y="72"/>
                  </a:cubicBezTo>
                  <a:lnTo>
                    <a:pt x="525" y="5182"/>
                  </a:lnTo>
                  <a:cubicBezTo>
                    <a:pt x="235" y="5349"/>
                    <a:pt x="0" y="5758"/>
                    <a:pt x="0" y="6096"/>
                  </a:cubicBezTo>
                  <a:lnTo>
                    <a:pt x="0" y="12318"/>
                  </a:lnTo>
                  <a:cubicBezTo>
                    <a:pt x="0" y="12557"/>
                    <a:pt x="118" y="12695"/>
                    <a:pt x="289" y="12695"/>
                  </a:cubicBezTo>
                  <a:cubicBezTo>
                    <a:pt x="360" y="12695"/>
                    <a:pt x="441" y="12672"/>
                    <a:pt x="525" y="12622"/>
                  </a:cubicBezTo>
                  <a:lnTo>
                    <a:pt x="9375" y="7516"/>
                  </a:lnTo>
                  <a:cubicBezTo>
                    <a:pt x="9666" y="7345"/>
                    <a:pt x="9901" y="6939"/>
                    <a:pt x="9901" y="6601"/>
                  </a:cubicBezTo>
                  <a:lnTo>
                    <a:pt x="9901" y="379"/>
                  </a:lnTo>
                  <a:cubicBezTo>
                    <a:pt x="9901" y="139"/>
                    <a:pt x="9782" y="1"/>
                    <a:pt x="9609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4" name="Google Shape;6841;p43">
              <a:extLst>
                <a:ext uri="{FF2B5EF4-FFF2-40B4-BE49-F238E27FC236}">
                  <a16:creationId xmlns:a16="http://schemas.microsoft.com/office/drawing/2014/main" id="{0B92D775-76B2-5C4E-94A8-9A986B2CD762}"/>
                </a:ext>
              </a:extLst>
            </p:cNvPr>
            <p:cNvSpPr/>
            <p:nvPr/>
          </p:nvSpPr>
          <p:spPr>
            <a:xfrm>
              <a:off x="3365525" y="2472275"/>
              <a:ext cx="247525" cy="165625"/>
            </a:xfrm>
            <a:custGeom>
              <a:avLst/>
              <a:gdLst/>
              <a:ahLst/>
              <a:cxnLst/>
              <a:rect l="l" t="t" r="r" b="b"/>
              <a:pathLst>
                <a:path w="9901" h="6625" extrusionOk="0">
                  <a:moveTo>
                    <a:pt x="9609" y="1"/>
                  </a:moveTo>
                  <a:cubicBezTo>
                    <a:pt x="9539" y="1"/>
                    <a:pt x="9459" y="24"/>
                    <a:pt x="9375" y="72"/>
                  </a:cubicBezTo>
                  <a:lnTo>
                    <a:pt x="525" y="5182"/>
                  </a:lnTo>
                  <a:cubicBezTo>
                    <a:pt x="235" y="5349"/>
                    <a:pt x="0" y="5758"/>
                    <a:pt x="0" y="6096"/>
                  </a:cubicBezTo>
                  <a:lnTo>
                    <a:pt x="0" y="6625"/>
                  </a:lnTo>
                  <a:lnTo>
                    <a:pt x="9901" y="908"/>
                  </a:lnTo>
                  <a:lnTo>
                    <a:pt x="9901" y="379"/>
                  </a:lnTo>
                  <a:cubicBezTo>
                    <a:pt x="9901" y="139"/>
                    <a:pt x="9782" y="1"/>
                    <a:pt x="96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5" name="Google Shape;6842;p43">
              <a:extLst>
                <a:ext uri="{FF2B5EF4-FFF2-40B4-BE49-F238E27FC236}">
                  <a16:creationId xmlns:a16="http://schemas.microsoft.com/office/drawing/2014/main" id="{9BC58434-EE51-AD45-9EBA-9955612D0049}"/>
                </a:ext>
              </a:extLst>
            </p:cNvPr>
            <p:cNvSpPr/>
            <p:nvPr/>
          </p:nvSpPr>
          <p:spPr>
            <a:xfrm>
              <a:off x="3390250" y="2594975"/>
              <a:ext cx="99000" cy="157275"/>
            </a:xfrm>
            <a:custGeom>
              <a:avLst/>
              <a:gdLst/>
              <a:ahLst/>
              <a:cxnLst/>
              <a:rect l="l" t="t" r="r" b="b"/>
              <a:pathLst>
                <a:path w="3960" h="6291" extrusionOk="0">
                  <a:moveTo>
                    <a:pt x="3960" y="0"/>
                  </a:moveTo>
                  <a:lnTo>
                    <a:pt x="1" y="2290"/>
                  </a:lnTo>
                  <a:lnTo>
                    <a:pt x="1" y="6291"/>
                  </a:lnTo>
                  <a:lnTo>
                    <a:pt x="3960" y="4004"/>
                  </a:lnTo>
                  <a:lnTo>
                    <a:pt x="3960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6" name="Google Shape;6843;p43">
              <a:extLst>
                <a:ext uri="{FF2B5EF4-FFF2-40B4-BE49-F238E27FC236}">
                  <a16:creationId xmlns:a16="http://schemas.microsoft.com/office/drawing/2014/main" id="{8F32E0FC-8553-7545-8586-A6E27B3F9802}"/>
                </a:ext>
              </a:extLst>
            </p:cNvPr>
            <p:cNvSpPr/>
            <p:nvPr/>
          </p:nvSpPr>
          <p:spPr>
            <a:xfrm>
              <a:off x="3390250" y="2631075"/>
              <a:ext cx="99000" cy="121175"/>
            </a:xfrm>
            <a:custGeom>
              <a:avLst/>
              <a:gdLst/>
              <a:ahLst/>
              <a:cxnLst/>
              <a:rect l="l" t="t" r="r" b="b"/>
              <a:pathLst>
                <a:path w="3960" h="4847" extrusionOk="0">
                  <a:moveTo>
                    <a:pt x="3304" y="0"/>
                  </a:moveTo>
                  <a:cubicBezTo>
                    <a:pt x="3257" y="0"/>
                    <a:pt x="3213" y="34"/>
                    <a:pt x="3185" y="103"/>
                  </a:cubicBezTo>
                  <a:lnTo>
                    <a:pt x="2291" y="2168"/>
                  </a:lnTo>
                  <a:lnTo>
                    <a:pt x="1768" y="1597"/>
                  </a:lnTo>
                  <a:cubicBezTo>
                    <a:pt x="1729" y="1553"/>
                    <a:pt x="1681" y="1531"/>
                    <a:pt x="1635" y="1531"/>
                  </a:cubicBezTo>
                  <a:cubicBezTo>
                    <a:pt x="1578" y="1531"/>
                    <a:pt x="1523" y="1564"/>
                    <a:pt x="1485" y="1628"/>
                  </a:cubicBezTo>
                  <a:lnTo>
                    <a:pt x="1" y="4266"/>
                  </a:lnTo>
                  <a:lnTo>
                    <a:pt x="1" y="4847"/>
                  </a:lnTo>
                  <a:lnTo>
                    <a:pt x="3960" y="2560"/>
                  </a:lnTo>
                  <a:lnTo>
                    <a:pt x="3960" y="846"/>
                  </a:lnTo>
                  <a:lnTo>
                    <a:pt x="3421" y="76"/>
                  </a:lnTo>
                  <a:cubicBezTo>
                    <a:pt x="3386" y="25"/>
                    <a:pt x="3344" y="0"/>
                    <a:pt x="330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7" name="Google Shape;6844;p43">
              <a:extLst>
                <a:ext uri="{FF2B5EF4-FFF2-40B4-BE49-F238E27FC236}">
                  <a16:creationId xmlns:a16="http://schemas.microsoft.com/office/drawing/2014/main" id="{84C5298E-8600-B144-B19A-EFC8346A94D1}"/>
                </a:ext>
              </a:extLst>
            </p:cNvPr>
            <p:cNvSpPr/>
            <p:nvPr/>
          </p:nvSpPr>
          <p:spPr>
            <a:xfrm>
              <a:off x="3514075" y="2541275"/>
              <a:ext cx="74250" cy="53300"/>
            </a:xfrm>
            <a:custGeom>
              <a:avLst/>
              <a:gdLst/>
              <a:ahLst/>
              <a:cxnLst/>
              <a:rect l="l" t="t" r="r" b="b"/>
              <a:pathLst>
                <a:path w="2970" h="2132" extrusionOk="0">
                  <a:moveTo>
                    <a:pt x="2801" y="0"/>
                  </a:moveTo>
                  <a:cubicBezTo>
                    <a:pt x="2757" y="0"/>
                    <a:pt x="2706" y="15"/>
                    <a:pt x="2652" y="46"/>
                  </a:cubicBezTo>
                  <a:lnTo>
                    <a:pt x="314" y="1394"/>
                  </a:lnTo>
                  <a:cubicBezTo>
                    <a:pt x="140" y="1497"/>
                    <a:pt x="0" y="1732"/>
                    <a:pt x="0" y="1923"/>
                  </a:cubicBezTo>
                  <a:cubicBezTo>
                    <a:pt x="0" y="2056"/>
                    <a:pt x="68" y="2131"/>
                    <a:pt x="168" y="2131"/>
                  </a:cubicBezTo>
                  <a:cubicBezTo>
                    <a:pt x="211" y="2131"/>
                    <a:pt x="261" y="2117"/>
                    <a:pt x="314" y="2087"/>
                  </a:cubicBezTo>
                  <a:lnTo>
                    <a:pt x="2652" y="735"/>
                  </a:lnTo>
                  <a:cubicBezTo>
                    <a:pt x="2829" y="637"/>
                    <a:pt x="2969" y="398"/>
                    <a:pt x="2969" y="207"/>
                  </a:cubicBezTo>
                  <a:cubicBezTo>
                    <a:pt x="2969" y="76"/>
                    <a:pt x="2902" y="0"/>
                    <a:pt x="2801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8" name="Google Shape;6845;p43">
              <a:extLst>
                <a:ext uri="{FF2B5EF4-FFF2-40B4-BE49-F238E27FC236}">
                  <a16:creationId xmlns:a16="http://schemas.microsoft.com/office/drawing/2014/main" id="{EAF84F53-9D62-0E4A-9ED2-E88CEFF47E64}"/>
                </a:ext>
              </a:extLst>
            </p:cNvPr>
            <p:cNvSpPr/>
            <p:nvPr/>
          </p:nvSpPr>
          <p:spPr>
            <a:xfrm>
              <a:off x="3514075" y="2582425"/>
              <a:ext cx="74250" cy="53325"/>
            </a:xfrm>
            <a:custGeom>
              <a:avLst/>
              <a:gdLst/>
              <a:ahLst/>
              <a:cxnLst/>
              <a:rect l="l" t="t" r="r" b="b"/>
              <a:pathLst>
                <a:path w="2970" h="2133" extrusionOk="0">
                  <a:moveTo>
                    <a:pt x="2800" y="1"/>
                  </a:moveTo>
                  <a:cubicBezTo>
                    <a:pt x="2756" y="1"/>
                    <a:pt x="2706" y="15"/>
                    <a:pt x="2652" y="45"/>
                  </a:cubicBezTo>
                  <a:lnTo>
                    <a:pt x="314" y="1397"/>
                  </a:lnTo>
                  <a:cubicBezTo>
                    <a:pt x="140" y="1496"/>
                    <a:pt x="0" y="1735"/>
                    <a:pt x="0" y="1922"/>
                  </a:cubicBezTo>
                  <a:cubicBezTo>
                    <a:pt x="0" y="2055"/>
                    <a:pt x="68" y="2132"/>
                    <a:pt x="168" y="2132"/>
                  </a:cubicBezTo>
                  <a:cubicBezTo>
                    <a:pt x="211" y="2132"/>
                    <a:pt x="261" y="2117"/>
                    <a:pt x="314" y="2086"/>
                  </a:cubicBezTo>
                  <a:lnTo>
                    <a:pt x="2652" y="738"/>
                  </a:lnTo>
                  <a:cubicBezTo>
                    <a:pt x="2829" y="636"/>
                    <a:pt x="2969" y="400"/>
                    <a:pt x="2969" y="209"/>
                  </a:cubicBezTo>
                  <a:cubicBezTo>
                    <a:pt x="2969" y="76"/>
                    <a:pt x="2902" y="1"/>
                    <a:pt x="280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29" name="Google Shape;6846;p43">
              <a:extLst>
                <a:ext uri="{FF2B5EF4-FFF2-40B4-BE49-F238E27FC236}">
                  <a16:creationId xmlns:a16="http://schemas.microsoft.com/office/drawing/2014/main" id="{83DFF791-3872-0E45-9841-EEFFBB9D8D1C}"/>
                </a:ext>
              </a:extLst>
            </p:cNvPr>
            <p:cNvSpPr/>
            <p:nvPr/>
          </p:nvSpPr>
          <p:spPr>
            <a:xfrm>
              <a:off x="3514075" y="2623600"/>
              <a:ext cx="74250" cy="53275"/>
            </a:xfrm>
            <a:custGeom>
              <a:avLst/>
              <a:gdLst/>
              <a:ahLst/>
              <a:cxnLst/>
              <a:rect l="l" t="t" r="r" b="b"/>
              <a:pathLst>
                <a:path w="2970" h="2131" extrusionOk="0">
                  <a:moveTo>
                    <a:pt x="2801" y="1"/>
                  </a:moveTo>
                  <a:cubicBezTo>
                    <a:pt x="2757" y="1"/>
                    <a:pt x="2706" y="16"/>
                    <a:pt x="2652" y="47"/>
                  </a:cubicBezTo>
                  <a:lnTo>
                    <a:pt x="314" y="1394"/>
                  </a:lnTo>
                  <a:cubicBezTo>
                    <a:pt x="140" y="1497"/>
                    <a:pt x="0" y="1733"/>
                    <a:pt x="0" y="1923"/>
                  </a:cubicBezTo>
                  <a:cubicBezTo>
                    <a:pt x="0" y="2056"/>
                    <a:pt x="67" y="2131"/>
                    <a:pt x="165" y="2131"/>
                  </a:cubicBezTo>
                  <a:cubicBezTo>
                    <a:pt x="210" y="2131"/>
                    <a:pt x="260" y="2116"/>
                    <a:pt x="314" y="2084"/>
                  </a:cubicBezTo>
                  <a:lnTo>
                    <a:pt x="2652" y="736"/>
                  </a:lnTo>
                  <a:cubicBezTo>
                    <a:pt x="2829" y="633"/>
                    <a:pt x="2969" y="398"/>
                    <a:pt x="2969" y="207"/>
                  </a:cubicBezTo>
                  <a:cubicBezTo>
                    <a:pt x="2969" y="76"/>
                    <a:pt x="2902" y="1"/>
                    <a:pt x="280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0" name="Google Shape;6847;p43">
              <a:extLst>
                <a:ext uri="{FF2B5EF4-FFF2-40B4-BE49-F238E27FC236}">
                  <a16:creationId xmlns:a16="http://schemas.microsoft.com/office/drawing/2014/main" id="{58746013-907A-8045-9D55-C5E1F56F6F4D}"/>
                </a:ext>
              </a:extLst>
            </p:cNvPr>
            <p:cNvSpPr/>
            <p:nvPr/>
          </p:nvSpPr>
          <p:spPr>
            <a:xfrm>
              <a:off x="3365525" y="2713150"/>
              <a:ext cx="247525" cy="317425"/>
            </a:xfrm>
            <a:custGeom>
              <a:avLst/>
              <a:gdLst/>
              <a:ahLst/>
              <a:cxnLst/>
              <a:rect l="l" t="t" r="r" b="b"/>
              <a:pathLst>
                <a:path w="9901" h="12697" extrusionOk="0">
                  <a:moveTo>
                    <a:pt x="9609" y="1"/>
                  </a:moveTo>
                  <a:cubicBezTo>
                    <a:pt x="9539" y="1"/>
                    <a:pt x="9459" y="24"/>
                    <a:pt x="9375" y="72"/>
                  </a:cubicBezTo>
                  <a:lnTo>
                    <a:pt x="525" y="5181"/>
                  </a:lnTo>
                  <a:cubicBezTo>
                    <a:pt x="235" y="5348"/>
                    <a:pt x="0" y="5758"/>
                    <a:pt x="0" y="6096"/>
                  </a:cubicBezTo>
                  <a:lnTo>
                    <a:pt x="0" y="12318"/>
                  </a:lnTo>
                  <a:cubicBezTo>
                    <a:pt x="0" y="12558"/>
                    <a:pt x="119" y="12696"/>
                    <a:pt x="292" y="12696"/>
                  </a:cubicBezTo>
                  <a:cubicBezTo>
                    <a:pt x="362" y="12696"/>
                    <a:pt x="442" y="12674"/>
                    <a:pt x="525" y="12625"/>
                  </a:cubicBezTo>
                  <a:lnTo>
                    <a:pt x="9375" y="7516"/>
                  </a:lnTo>
                  <a:cubicBezTo>
                    <a:pt x="9666" y="7348"/>
                    <a:pt x="9901" y="6939"/>
                    <a:pt x="9901" y="6601"/>
                  </a:cubicBezTo>
                  <a:lnTo>
                    <a:pt x="9901" y="379"/>
                  </a:lnTo>
                  <a:cubicBezTo>
                    <a:pt x="9901" y="139"/>
                    <a:pt x="9782" y="1"/>
                    <a:pt x="9609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1" name="Google Shape;6848;p43">
              <a:extLst>
                <a:ext uri="{FF2B5EF4-FFF2-40B4-BE49-F238E27FC236}">
                  <a16:creationId xmlns:a16="http://schemas.microsoft.com/office/drawing/2014/main" id="{D77BDBA4-2C68-C74C-96A2-A408F2EDA88F}"/>
                </a:ext>
              </a:extLst>
            </p:cNvPr>
            <p:cNvSpPr/>
            <p:nvPr/>
          </p:nvSpPr>
          <p:spPr>
            <a:xfrm>
              <a:off x="3365525" y="2713150"/>
              <a:ext cx="247525" cy="165650"/>
            </a:xfrm>
            <a:custGeom>
              <a:avLst/>
              <a:gdLst/>
              <a:ahLst/>
              <a:cxnLst/>
              <a:rect l="l" t="t" r="r" b="b"/>
              <a:pathLst>
                <a:path w="9901" h="6626" extrusionOk="0">
                  <a:moveTo>
                    <a:pt x="9609" y="1"/>
                  </a:moveTo>
                  <a:cubicBezTo>
                    <a:pt x="9539" y="1"/>
                    <a:pt x="9459" y="24"/>
                    <a:pt x="9375" y="72"/>
                  </a:cubicBezTo>
                  <a:lnTo>
                    <a:pt x="525" y="5181"/>
                  </a:lnTo>
                  <a:cubicBezTo>
                    <a:pt x="235" y="5348"/>
                    <a:pt x="0" y="5758"/>
                    <a:pt x="0" y="6096"/>
                  </a:cubicBezTo>
                  <a:lnTo>
                    <a:pt x="0" y="6625"/>
                  </a:lnTo>
                  <a:lnTo>
                    <a:pt x="9901" y="909"/>
                  </a:lnTo>
                  <a:lnTo>
                    <a:pt x="9901" y="379"/>
                  </a:lnTo>
                  <a:cubicBezTo>
                    <a:pt x="9901" y="139"/>
                    <a:pt x="9782" y="1"/>
                    <a:pt x="96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2" name="Google Shape;6849;p43">
              <a:extLst>
                <a:ext uri="{FF2B5EF4-FFF2-40B4-BE49-F238E27FC236}">
                  <a16:creationId xmlns:a16="http://schemas.microsoft.com/office/drawing/2014/main" id="{39F58278-CCA6-134E-AD1B-99EEC3501C23}"/>
                </a:ext>
              </a:extLst>
            </p:cNvPr>
            <p:cNvSpPr/>
            <p:nvPr/>
          </p:nvSpPr>
          <p:spPr>
            <a:xfrm>
              <a:off x="3390250" y="2835925"/>
              <a:ext cx="99000" cy="157200"/>
            </a:xfrm>
            <a:custGeom>
              <a:avLst/>
              <a:gdLst/>
              <a:ahLst/>
              <a:cxnLst/>
              <a:rect l="l" t="t" r="r" b="b"/>
              <a:pathLst>
                <a:path w="3960" h="6288" extrusionOk="0">
                  <a:moveTo>
                    <a:pt x="3960" y="1"/>
                  </a:moveTo>
                  <a:lnTo>
                    <a:pt x="1" y="2288"/>
                  </a:lnTo>
                  <a:lnTo>
                    <a:pt x="1" y="6287"/>
                  </a:lnTo>
                  <a:lnTo>
                    <a:pt x="3960" y="4000"/>
                  </a:lnTo>
                  <a:lnTo>
                    <a:pt x="3960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3" name="Google Shape;6850;p43">
              <a:extLst>
                <a:ext uri="{FF2B5EF4-FFF2-40B4-BE49-F238E27FC236}">
                  <a16:creationId xmlns:a16="http://schemas.microsoft.com/office/drawing/2014/main" id="{69FD6F89-2E1D-4343-941C-5D2C2F756891}"/>
                </a:ext>
              </a:extLst>
            </p:cNvPr>
            <p:cNvSpPr/>
            <p:nvPr/>
          </p:nvSpPr>
          <p:spPr>
            <a:xfrm>
              <a:off x="3390250" y="2872000"/>
              <a:ext cx="99000" cy="121125"/>
            </a:xfrm>
            <a:custGeom>
              <a:avLst/>
              <a:gdLst/>
              <a:ahLst/>
              <a:cxnLst/>
              <a:rect l="l" t="t" r="r" b="b"/>
              <a:pathLst>
                <a:path w="3960" h="4845" extrusionOk="0">
                  <a:moveTo>
                    <a:pt x="3303" y="1"/>
                  </a:moveTo>
                  <a:cubicBezTo>
                    <a:pt x="3257" y="1"/>
                    <a:pt x="3212" y="34"/>
                    <a:pt x="3185" y="100"/>
                  </a:cubicBezTo>
                  <a:lnTo>
                    <a:pt x="2291" y="2165"/>
                  </a:lnTo>
                  <a:lnTo>
                    <a:pt x="1768" y="1595"/>
                  </a:lnTo>
                  <a:cubicBezTo>
                    <a:pt x="1729" y="1551"/>
                    <a:pt x="1682" y="1529"/>
                    <a:pt x="1636" y="1529"/>
                  </a:cubicBezTo>
                  <a:cubicBezTo>
                    <a:pt x="1579" y="1529"/>
                    <a:pt x="1523" y="1563"/>
                    <a:pt x="1485" y="1629"/>
                  </a:cubicBezTo>
                  <a:lnTo>
                    <a:pt x="1" y="4264"/>
                  </a:lnTo>
                  <a:lnTo>
                    <a:pt x="1" y="4844"/>
                  </a:lnTo>
                  <a:lnTo>
                    <a:pt x="3960" y="2557"/>
                  </a:lnTo>
                  <a:lnTo>
                    <a:pt x="3960" y="845"/>
                  </a:lnTo>
                  <a:lnTo>
                    <a:pt x="3421" y="76"/>
                  </a:lnTo>
                  <a:cubicBezTo>
                    <a:pt x="3386" y="26"/>
                    <a:pt x="3343" y="1"/>
                    <a:pt x="33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4" name="Google Shape;6851;p43">
              <a:extLst>
                <a:ext uri="{FF2B5EF4-FFF2-40B4-BE49-F238E27FC236}">
                  <a16:creationId xmlns:a16="http://schemas.microsoft.com/office/drawing/2014/main" id="{84615F1F-70A5-384B-817B-C16A07EDBAF5}"/>
                </a:ext>
              </a:extLst>
            </p:cNvPr>
            <p:cNvSpPr/>
            <p:nvPr/>
          </p:nvSpPr>
          <p:spPr>
            <a:xfrm>
              <a:off x="3514075" y="2782175"/>
              <a:ext cx="74250" cy="53275"/>
            </a:xfrm>
            <a:custGeom>
              <a:avLst/>
              <a:gdLst/>
              <a:ahLst/>
              <a:cxnLst/>
              <a:rect l="l" t="t" r="r" b="b"/>
              <a:pathLst>
                <a:path w="2970" h="2131" extrusionOk="0">
                  <a:moveTo>
                    <a:pt x="2800" y="0"/>
                  </a:moveTo>
                  <a:cubicBezTo>
                    <a:pt x="2756" y="0"/>
                    <a:pt x="2706" y="15"/>
                    <a:pt x="2652" y="45"/>
                  </a:cubicBezTo>
                  <a:lnTo>
                    <a:pt x="314" y="1396"/>
                  </a:lnTo>
                  <a:cubicBezTo>
                    <a:pt x="140" y="1495"/>
                    <a:pt x="0" y="1735"/>
                    <a:pt x="0" y="1922"/>
                  </a:cubicBezTo>
                  <a:cubicBezTo>
                    <a:pt x="0" y="2055"/>
                    <a:pt x="68" y="2130"/>
                    <a:pt x="168" y="2130"/>
                  </a:cubicBezTo>
                  <a:cubicBezTo>
                    <a:pt x="212" y="2130"/>
                    <a:pt x="261" y="2116"/>
                    <a:pt x="314" y="2086"/>
                  </a:cubicBezTo>
                  <a:lnTo>
                    <a:pt x="2652" y="734"/>
                  </a:lnTo>
                  <a:cubicBezTo>
                    <a:pt x="2829" y="635"/>
                    <a:pt x="2969" y="400"/>
                    <a:pt x="2969" y="208"/>
                  </a:cubicBezTo>
                  <a:cubicBezTo>
                    <a:pt x="2969" y="76"/>
                    <a:pt x="2902" y="0"/>
                    <a:pt x="280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5" name="Google Shape;6852;p43">
              <a:extLst>
                <a:ext uri="{FF2B5EF4-FFF2-40B4-BE49-F238E27FC236}">
                  <a16:creationId xmlns:a16="http://schemas.microsoft.com/office/drawing/2014/main" id="{44DA717D-2FC4-094B-9218-747711FA0934}"/>
                </a:ext>
              </a:extLst>
            </p:cNvPr>
            <p:cNvSpPr/>
            <p:nvPr/>
          </p:nvSpPr>
          <p:spPr>
            <a:xfrm>
              <a:off x="3514075" y="2823325"/>
              <a:ext cx="74250" cy="53300"/>
            </a:xfrm>
            <a:custGeom>
              <a:avLst/>
              <a:gdLst/>
              <a:ahLst/>
              <a:cxnLst/>
              <a:rect l="l" t="t" r="r" b="b"/>
              <a:pathLst>
                <a:path w="2970" h="2132" extrusionOk="0">
                  <a:moveTo>
                    <a:pt x="2803" y="1"/>
                  </a:moveTo>
                  <a:cubicBezTo>
                    <a:pt x="2758" y="1"/>
                    <a:pt x="2707" y="16"/>
                    <a:pt x="2652" y="48"/>
                  </a:cubicBezTo>
                  <a:lnTo>
                    <a:pt x="314" y="1396"/>
                  </a:lnTo>
                  <a:cubicBezTo>
                    <a:pt x="140" y="1498"/>
                    <a:pt x="0" y="1733"/>
                    <a:pt x="0" y="1924"/>
                  </a:cubicBezTo>
                  <a:cubicBezTo>
                    <a:pt x="0" y="2057"/>
                    <a:pt x="67" y="2131"/>
                    <a:pt x="165" y="2131"/>
                  </a:cubicBezTo>
                  <a:cubicBezTo>
                    <a:pt x="210" y="2131"/>
                    <a:pt x="260" y="2116"/>
                    <a:pt x="314" y="2085"/>
                  </a:cubicBezTo>
                  <a:lnTo>
                    <a:pt x="2652" y="736"/>
                  </a:lnTo>
                  <a:cubicBezTo>
                    <a:pt x="2829" y="634"/>
                    <a:pt x="2969" y="399"/>
                    <a:pt x="2969" y="208"/>
                  </a:cubicBezTo>
                  <a:cubicBezTo>
                    <a:pt x="2969" y="76"/>
                    <a:pt x="2903" y="1"/>
                    <a:pt x="280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6" name="Google Shape;6853;p43">
              <a:extLst>
                <a:ext uri="{FF2B5EF4-FFF2-40B4-BE49-F238E27FC236}">
                  <a16:creationId xmlns:a16="http://schemas.microsoft.com/office/drawing/2014/main" id="{45C14987-5DC4-F348-B954-DABABD36EE1F}"/>
                </a:ext>
              </a:extLst>
            </p:cNvPr>
            <p:cNvSpPr/>
            <p:nvPr/>
          </p:nvSpPr>
          <p:spPr>
            <a:xfrm>
              <a:off x="3514075" y="2864500"/>
              <a:ext cx="74250" cy="53275"/>
            </a:xfrm>
            <a:custGeom>
              <a:avLst/>
              <a:gdLst/>
              <a:ahLst/>
              <a:cxnLst/>
              <a:rect l="l" t="t" r="r" b="b"/>
              <a:pathLst>
                <a:path w="2970" h="2131" extrusionOk="0">
                  <a:moveTo>
                    <a:pt x="2800" y="1"/>
                  </a:moveTo>
                  <a:cubicBezTo>
                    <a:pt x="2756" y="1"/>
                    <a:pt x="2706" y="15"/>
                    <a:pt x="2652" y="45"/>
                  </a:cubicBezTo>
                  <a:lnTo>
                    <a:pt x="314" y="1397"/>
                  </a:lnTo>
                  <a:cubicBezTo>
                    <a:pt x="140" y="1496"/>
                    <a:pt x="0" y="1731"/>
                    <a:pt x="0" y="1923"/>
                  </a:cubicBezTo>
                  <a:cubicBezTo>
                    <a:pt x="0" y="2056"/>
                    <a:pt x="68" y="2131"/>
                    <a:pt x="168" y="2131"/>
                  </a:cubicBezTo>
                  <a:cubicBezTo>
                    <a:pt x="212" y="2131"/>
                    <a:pt x="261" y="2117"/>
                    <a:pt x="314" y="2087"/>
                  </a:cubicBezTo>
                  <a:lnTo>
                    <a:pt x="2652" y="735"/>
                  </a:lnTo>
                  <a:cubicBezTo>
                    <a:pt x="2829" y="636"/>
                    <a:pt x="2969" y="397"/>
                    <a:pt x="2969" y="209"/>
                  </a:cubicBezTo>
                  <a:cubicBezTo>
                    <a:pt x="2969" y="76"/>
                    <a:pt x="2902" y="1"/>
                    <a:pt x="280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7" name="Google Shape;6854;p43">
              <a:extLst>
                <a:ext uri="{FF2B5EF4-FFF2-40B4-BE49-F238E27FC236}">
                  <a16:creationId xmlns:a16="http://schemas.microsoft.com/office/drawing/2014/main" id="{AB927A8D-1714-574F-A7C2-1844B7F63D8E}"/>
                </a:ext>
              </a:extLst>
            </p:cNvPr>
            <p:cNvSpPr/>
            <p:nvPr/>
          </p:nvSpPr>
          <p:spPr>
            <a:xfrm>
              <a:off x="3750075" y="2213225"/>
              <a:ext cx="706325" cy="624950"/>
            </a:xfrm>
            <a:custGeom>
              <a:avLst/>
              <a:gdLst/>
              <a:ahLst/>
              <a:cxnLst/>
              <a:rect l="l" t="t" r="r" b="b"/>
              <a:pathLst>
                <a:path w="28253" h="24998" extrusionOk="0">
                  <a:moveTo>
                    <a:pt x="27963" y="0"/>
                  </a:moveTo>
                  <a:cubicBezTo>
                    <a:pt x="27892" y="0"/>
                    <a:pt x="27812" y="23"/>
                    <a:pt x="27728" y="72"/>
                  </a:cubicBezTo>
                  <a:lnTo>
                    <a:pt x="526" y="15775"/>
                  </a:lnTo>
                  <a:cubicBezTo>
                    <a:pt x="236" y="15943"/>
                    <a:pt x="0" y="16352"/>
                    <a:pt x="0" y="16687"/>
                  </a:cubicBezTo>
                  <a:lnTo>
                    <a:pt x="0" y="24622"/>
                  </a:lnTo>
                  <a:cubicBezTo>
                    <a:pt x="0" y="24859"/>
                    <a:pt x="119" y="24997"/>
                    <a:pt x="292" y="24997"/>
                  </a:cubicBezTo>
                  <a:cubicBezTo>
                    <a:pt x="362" y="24997"/>
                    <a:pt x="442" y="24974"/>
                    <a:pt x="526" y="24926"/>
                  </a:cubicBezTo>
                  <a:lnTo>
                    <a:pt x="27728" y="9223"/>
                  </a:lnTo>
                  <a:cubicBezTo>
                    <a:pt x="28018" y="9055"/>
                    <a:pt x="28253" y="8646"/>
                    <a:pt x="28253" y="8308"/>
                  </a:cubicBezTo>
                  <a:lnTo>
                    <a:pt x="28253" y="376"/>
                  </a:lnTo>
                  <a:cubicBezTo>
                    <a:pt x="28253" y="137"/>
                    <a:pt x="28135" y="0"/>
                    <a:pt x="27963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8" name="Google Shape;6855;p43">
              <a:extLst>
                <a:ext uri="{FF2B5EF4-FFF2-40B4-BE49-F238E27FC236}">
                  <a16:creationId xmlns:a16="http://schemas.microsoft.com/office/drawing/2014/main" id="{AEEC9602-10BE-C240-B09C-3DC769D84BF6}"/>
                </a:ext>
              </a:extLst>
            </p:cNvPr>
            <p:cNvSpPr/>
            <p:nvPr/>
          </p:nvSpPr>
          <p:spPr>
            <a:xfrm>
              <a:off x="3750075" y="2213225"/>
              <a:ext cx="706325" cy="430500"/>
            </a:xfrm>
            <a:custGeom>
              <a:avLst/>
              <a:gdLst/>
              <a:ahLst/>
              <a:cxnLst/>
              <a:rect l="l" t="t" r="r" b="b"/>
              <a:pathLst>
                <a:path w="28253" h="17220" extrusionOk="0">
                  <a:moveTo>
                    <a:pt x="27963" y="0"/>
                  </a:moveTo>
                  <a:cubicBezTo>
                    <a:pt x="27892" y="0"/>
                    <a:pt x="27812" y="23"/>
                    <a:pt x="27728" y="72"/>
                  </a:cubicBezTo>
                  <a:lnTo>
                    <a:pt x="526" y="15775"/>
                  </a:lnTo>
                  <a:cubicBezTo>
                    <a:pt x="236" y="15943"/>
                    <a:pt x="0" y="16352"/>
                    <a:pt x="0" y="16687"/>
                  </a:cubicBezTo>
                  <a:lnTo>
                    <a:pt x="0" y="17220"/>
                  </a:lnTo>
                  <a:lnTo>
                    <a:pt x="28253" y="905"/>
                  </a:lnTo>
                  <a:lnTo>
                    <a:pt x="28253" y="376"/>
                  </a:lnTo>
                  <a:cubicBezTo>
                    <a:pt x="28253" y="137"/>
                    <a:pt x="28135" y="0"/>
                    <a:pt x="279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39" name="Google Shape;6856;p43">
              <a:extLst>
                <a:ext uri="{FF2B5EF4-FFF2-40B4-BE49-F238E27FC236}">
                  <a16:creationId xmlns:a16="http://schemas.microsoft.com/office/drawing/2014/main" id="{60836707-4A39-0D42-9674-FDC57D5781F8}"/>
                </a:ext>
              </a:extLst>
            </p:cNvPr>
            <p:cNvSpPr/>
            <p:nvPr/>
          </p:nvSpPr>
          <p:spPr>
            <a:xfrm>
              <a:off x="3769850" y="2564975"/>
              <a:ext cx="158500" cy="242325"/>
            </a:xfrm>
            <a:custGeom>
              <a:avLst/>
              <a:gdLst/>
              <a:ahLst/>
              <a:cxnLst/>
              <a:rect l="l" t="t" r="r" b="b"/>
              <a:pathLst>
                <a:path w="6340" h="9693" extrusionOk="0">
                  <a:moveTo>
                    <a:pt x="6103" y="0"/>
                  </a:moveTo>
                  <a:cubicBezTo>
                    <a:pt x="6047" y="0"/>
                    <a:pt x="5983" y="19"/>
                    <a:pt x="5916" y="57"/>
                  </a:cubicBezTo>
                  <a:lnTo>
                    <a:pt x="421" y="3231"/>
                  </a:lnTo>
                  <a:cubicBezTo>
                    <a:pt x="189" y="3364"/>
                    <a:pt x="1" y="3692"/>
                    <a:pt x="1" y="3961"/>
                  </a:cubicBezTo>
                  <a:lnTo>
                    <a:pt x="1" y="9391"/>
                  </a:lnTo>
                  <a:cubicBezTo>
                    <a:pt x="1" y="9582"/>
                    <a:pt x="95" y="9693"/>
                    <a:pt x="232" y="9693"/>
                  </a:cubicBezTo>
                  <a:cubicBezTo>
                    <a:pt x="289" y="9693"/>
                    <a:pt x="353" y="9674"/>
                    <a:pt x="421" y="9634"/>
                  </a:cubicBezTo>
                  <a:lnTo>
                    <a:pt x="5916" y="6463"/>
                  </a:lnTo>
                  <a:cubicBezTo>
                    <a:pt x="6148" y="6330"/>
                    <a:pt x="6339" y="6003"/>
                    <a:pt x="6339" y="5733"/>
                  </a:cubicBezTo>
                  <a:lnTo>
                    <a:pt x="6339" y="303"/>
                  </a:lnTo>
                  <a:cubicBezTo>
                    <a:pt x="6339" y="111"/>
                    <a:pt x="6243" y="0"/>
                    <a:pt x="6103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0" name="Google Shape;6857;p43">
              <a:extLst>
                <a:ext uri="{FF2B5EF4-FFF2-40B4-BE49-F238E27FC236}">
                  <a16:creationId xmlns:a16="http://schemas.microsoft.com/office/drawing/2014/main" id="{A3169189-6863-0540-8190-8832FE237B92}"/>
                </a:ext>
              </a:extLst>
            </p:cNvPr>
            <p:cNvSpPr/>
            <p:nvPr/>
          </p:nvSpPr>
          <p:spPr>
            <a:xfrm>
              <a:off x="3769850" y="2608050"/>
              <a:ext cx="158500" cy="199250"/>
            </a:xfrm>
            <a:custGeom>
              <a:avLst/>
              <a:gdLst/>
              <a:ahLst/>
              <a:cxnLst/>
              <a:rect l="l" t="t" r="r" b="b"/>
              <a:pathLst>
                <a:path w="6340" h="7970" extrusionOk="0">
                  <a:moveTo>
                    <a:pt x="5087" y="0"/>
                  </a:moveTo>
                  <a:cubicBezTo>
                    <a:pt x="5009" y="0"/>
                    <a:pt x="4933" y="64"/>
                    <a:pt x="4879" y="191"/>
                  </a:cubicBezTo>
                  <a:lnTo>
                    <a:pt x="3244" y="4037"/>
                  </a:lnTo>
                  <a:lnTo>
                    <a:pt x="2448" y="3048"/>
                  </a:lnTo>
                  <a:cubicBezTo>
                    <a:pt x="2373" y="2952"/>
                    <a:pt x="2284" y="2905"/>
                    <a:pt x="2200" y="2905"/>
                  </a:cubicBezTo>
                  <a:cubicBezTo>
                    <a:pt x="2097" y="2905"/>
                    <a:pt x="2000" y="2973"/>
                    <a:pt x="1936" y="3106"/>
                  </a:cubicBezTo>
                  <a:lnTo>
                    <a:pt x="1" y="7238"/>
                  </a:lnTo>
                  <a:lnTo>
                    <a:pt x="1" y="7668"/>
                  </a:lnTo>
                  <a:cubicBezTo>
                    <a:pt x="1" y="7859"/>
                    <a:pt x="95" y="7970"/>
                    <a:pt x="232" y="7970"/>
                  </a:cubicBezTo>
                  <a:cubicBezTo>
                    <a:pt x="289" y="7970"/>
                    <a:pt x="353" y="7951"/>
                    <a:pt x="421" y="7911"/>
                  </a:cubicBezTo>
                  <a:lnTo>
                    <a:pt x="5916" y="4740"/>
                  </a:lnTo>
                  <a:cubicBezTo>
                    <a:pt x="6148" y="4607"/>
                    <a:pt x="6339" y="4280"/>
                    <a:pt x="6339" y="4010"/>
                  </a:cubicBezTo>
                  <a:lnTo>
                    <a:pt x="6339" y="2133"/>
                  </a:lnTo>
                  <a:lnTo>
                    <a:pt x="5298" y="173"/>
                  </a:lnTo>
                  <a:cubicBezTo>
                    <a:pt x="5237" y="57"/>
                    <a:pt x="5161" y="0"/>
                    <a:pt x="5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1" name="Google Shape;6858;p43">
              <a:extLst>
                <a:ext uri="{FF2B5EF4-FFF2-40B4-BE49-F238E27FC236}">
                  <a16:creationId xmlns:a16="http://schemas.microsoft.com/office/drawing/2014/main" id="{A71EBAAA-1ADC-CB47-BC85-C9FDC32708A0}"/>
                </a:ext>
              </a:extLst>
            </p:cNvPr>
            <p:cNvSpPr/>
            <p:nvPr/>
          </p:nvSpPr>
          <p:spPr>
            <a:xfrm>
              <a:off x="3769850" y="2630975"/>
              <a:ext cx="39625" cy="56700"/>
            </a:xfrm>
            <a:custGeom>
              <a:avLst/>
              <a:gdLst/>
              <a:ahLst/>
              <a:cxnLst/>
              <a:rect l="l" t="t" r="r" b="b"/>
              <a:pathLst>
                <a:path w="1585" h="2268" extrusionOk="0">
                  <a:moveTo>
                    <a:pt x="1442" y="1"/>
                  </a:moveTo>
                  <a:lnTo>
                    <a:pt x="421" y="591"/>
                  </a:lnTo>
                  <a:cubicBezTo>
                    <a:pt x="189" y="724"/>
                    <a:pt x="1" y="1052"/>
                    <a:pt x="1" y="1321"/>
                  </a:cubicBezTo>
                  <a:lnTo>
                    <a:pt x="1" y="2222"/>
                  </a:lnTo>
                  <a:cubicBezTo>
                    <a:pt x="65" y="2252"/>
                    <a:pt x="137" y="2268"/>
                    <a:pt x="215" y="2268"/>
                  </a:cubicBezTo>
                  <a:cubicBezTo>
                    <a:pt x="341" y="2268"/>
                    <a:pt x="484" y="2227"/>
                    <a:pt x="636" y="2140"/>
                  </a:cubicBezTo>
                  <a:cubicBezTo>
                    <a:pt x="1158" y="1837"/>
                    <a:pt x="1585" y="1099"/>
                    <a:pt x="1585" y="496"/>
                  </a:cubicBezTo>
                  <a:cubicBezTo>
                    <a:pt x="1585" y="284"/>
                    <a:pt x="1530" y="116"/>
                    <a:pt x="14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2" name="Google Shape;6859;p43">
              <a:extLst>
                <a:ext uri="{FF2B5EF4-FFF2-40B4-BE49-F238E27FC236}">
                  <a16:creationId xmlns:a16="http://schemas.microsoft.com/office/drawing/2014/main" id="{DDA42603-2AF1-8E48-8565-59ECFFB3541F}"/>
                </a:ext>
              </a:extLst>
            </p:cNvPr>
            <p:cNvSpPr/>
            <p:nvPr/>
          </p:nvSpPr>
          <p:spPr>
            <a:xfrm>
              <a:off x="3979850" y="2289900"/>
              <a:ext cx="445600" cy="270700"/>
            </a:xfrm>
            <a:custGeom>
              <a:avLst/>
              <a:gdLst/>
              <a:ahLst/>
              <a:cxnLst/>
              <a:rect l="l" t="t" r="r" b="b"/>
              <a:pathLst>
                <a:path w="17824" h="10828" extrusionOk="0">
                  <a:moveTo>
                    <a:pt x="17605" y="0"/>
                  </a:moveTo>
                  <a:cubicBezTo>
                    <a:pt x="17545" y="0"/>
                    <a:pt x="17476" y="21"/>
                    <a:pt x="17403" y="64"/>
                  </a:cubicBezTo>
                  <a:lnTo>
                    <a:pt x="420" y="9865"/>
                  </a:lnTo>
                  <a:cubicBezTo>
                    <a:pt x="188" y="9999"/>
                    <a:pt x="1" y="10309"/>
                    <a:pt x="1" y="10558"/>
                  </a:cubicBezTo>
                  <a:cubicBezTo>
                    <a:pt x="1" y="10730"/>
                    <a:pt x="90" y="10827"/>
                    <a:pt x="222" y="10827"/>
                  </a:cubicBezTo>
                  <a:cubicBezTo>
                    <a:pt x="281" y="10827"/>
                    <a:pt x="348" y="10808"/>
                    <a:pt x="420" y="10766"/>
                  </a:cubicBezTo>
                  <a:lnTo>
                    <a:pt x="17403" y="961"/>
                  </a:lnTo>
                  <a:cubicBezTo>
                    <a:pt x="17636" y="828"/>
                    <a:pt x="17823" y="518"/>
                    <a:pt x="17823" y="269"/>
                  </a:cubicBezTo>
                  <a:cubicBezTo>
                    <a:pt x="17823" y="97"/>
                    <a:pt x="17735" y="0"/>
                    <a:pt x="17605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3" name="Google Shape;6860;p43">
              <a:extLst>
                <a:ext uri="{FF2B5EF4-FFF2-40B4-BE49-F238E27FC236}">
                  <a16:creationId xmlns:a16="http://schemas.microsoft.com/office/drawing/2014/main" id="{DB7ECB45-00CC-0F43-B3C0-551B7BF522E7}"/>
                </a:ext>
              </a:extLst>
            </p:cNvPr>
            <p:cNvSpPr/>
            <p:nvPr/>
          </p:nvSpPr>
          <p:spPr>
            <a:xfrm>
              <a:off x="3979850" y="2347050"/>
              <a:ext cx="445600" cy="270725"/>
            </a:xfrm>
            <a:custGeom>
              <a:avLst/>
              <a:gdLst/>
              <a:ahLst/>
              <a:cxnLst/>
              <a:rect l="l" t="t" r="r" b="b"/>
              <a:pathLst>
                <a:path w="17824" h="10829" extrusionOk="0">
                  <a:moveTo>
                    <a:pt x="17604" y="1"/>
                  </a:moveTo>
                  <a:cubicBezTo>
                    <a:pt x="17545" y="1"/>
                    <a:pt x="17476" y="21"/>
                    <a:pt x="17403" y="64"/>
                  </a:cubicBezTo>
                  <a:lnTo>
                    <a:pt x="420" y="9866"/>
                  </a:lnTo>
                  <a:cubicBezTo>
                    <a:pt x="188" y="9999"/>
                    <a:pt x="1" y="10310"/>
                    <a:pt x="1" y="10559"/>
                  </a:cubicBezTo>
                  <a:cubicBezTo>
                    <a:pt x="1" y="10731"/>
                    <a:pt x="90" y="10828"/>
                    <a:pt x="222" y="10828"/>
                  </a:cubicBezTo>
                  <a:cubicBezTo>
                    <a:pt x="281" y="10828"/>
                    <a:pt x="348" y="10808"/>
                    <a:pt x="420" y="10767"/>
                  </a:cubicBezTo>
                  <a:lnTo>
                    <a:pt x="17403" y="962"/>
                  </a:lnTo>
                  <a:cubicBezTo>
                    <a:pt x="17636" y="829"/>
                    <a:pt x="17823" y="518"/>
                    <a:pt x="17823" y="269"/>
                  </a:cubicBezTo>
                  <a:cubicBezTo>
                    <a:pt x="17823" y="98"/>
                    <a:pt x="17735" y="1"/>
                    <a:pt x="17604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4" name="Google Shape;6861;p43">
              <a:extLst>
                <a:ext uri="{FF2B5EF4-FFF2-40B4-BE49-F238E27FC236}">
                  <a16:creationId xmlns:a16="http://schemas.microsoft.com/office/drawing/2014/main" id="{C582F675-799F-6147-8889-1D5E18F71DED}"/>
                </a:ext>
              </a:extLst>
            </p:cNvPr>
            <p:cNvSpPr/>
            <p:nvPr/>
          </p:nvSpPr>
          <p:spPr>
            <a:xfrm>
              <a:off x="3979850" y="2404225"/>
              <a:ext cx="445600" cy="270700"/>
            </a:xfrm>
            <a:custGeom>
              <a:avLst/>
              <a:gdLst/>
              <a:ahLst/>
              <a:cxnLst/>
              <a:rect l="l" t="t" r="r" b="b"/>
              <a:pathLst>
                <a:path w="17824" h="10828" extrusionOk="0">
                  <a:moveTo>
                    <a:pt x="17604" y="1"/>
                  </a:moveTo>
                  <a:cubicBezTo>
                    <a:pt x="17545" y="1"/>
                    <a:pt x="17476" y="21"/>
                    <a:pt x="17403" y="64"/>
                  </a:cubicBezTo>
                  <a:lnTo>
                    <a:pt x="420" y="9866"/>
                  </a:lnTo>
                  <a:cubicBezTo>
                    <a:pt x="188" y="10002"/>
                    <a:pt x="1" y="10313"/>
                    <a:pt x="1" y="10558"/>
                  </a:cubicBezTo>
                  <a:cubicBezTo>
                    <a:pt x="1" y="10731"/>
                    <a:pt x="90" y="10828"/>
                    <a:pt x="222" y="10828"/>
                  </a:cubicBezTo>
                  <a:cubicBezTo>
                    <a:pt x="281" y="10828"/>
                    <a:pt x="348" y="10808"/>
                    <a:pt x="420" y="10767"/>
                  </a:cubicBezTo>
                  <a:lnTo>
                    <a:pt x="17403" y="962"/>
                  </a:lnTo>
                  <a:cubicBezTo>
                    <a:pt x="17636" y="828"/>
                    <a:pt x="17823" y="518"/>
                    <a:pt x="17823" y="269"/>
                  </a:cubicBezTo>
                  <a:cubicBezTo>
                    <a:pt x="17823" y="98"/>
                    <a:pt x="17735" y="1"/>
                    <a:pt x="17604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5" name="Google Shape;6862;p43">
              <a:extLst>
                <a:ext uri="{FF2B5EF4-FFF2-40B4-BE49-F238E27FC236}">
                  <a16:creationId xmlns:a16="http://schemas.microsoft.com/office/drawing/2014/main" id="{A94171B7-C1F6-B54C-AC4C-A70391193BB8}"/>
                </a:ext>
              </a:extLst>
            </p:cNvPr>
            <p:cNvSpPr/>
            <p:nvPr/>
          </p:nvSpPr>
          <p:spPr>
            <a:xfrm>
              <a:off x="4528675" y="1901375"/>
              <a:ext cx="166300" cy="130825"/>
            </a:xfrm>
            <a:custGeom>
              <a:avLst/>
              <a:gdLst/>
              <a:ahLst/>
              <a:cxnLst/>
              <a:rect l="l" t="t" r="r" b="b"/>
              <a:pathLst>
                <a:path w="6652" h="5233" extrusionOk="0">
                  <a:moveTo>
                    <a:pt x="972" y="1"/>
                  </a:moveTo>
                  <a:cubicBezTo>
                    <a:pt x="972" y="1"/>
                    <a:pt x="30" y="1488"/>
                    <a:pt x="17" y="1581"/>
                  </a:cubicBezTo>
                  <a:cubicBezTo>
                    <a:pt x="0" y="1676"/>
                    <a:pt x="2584" y="4437"/>
                    <a:pt x="2839" y="4717"/>
                  </a:cubicBezTo>
                  <a:cubicBezTo>
                    <a:pt x="2979" y="4870"/>
                    <a:pt x="3109" y="4993"/>
                    <a:pt x="3447" y="5014"/>
                  </a:cubicBezTo>
                  <a:cubicBezTo>
                    <a:pt x="4123" y="5054"/>
                    <a:pt x="6651" y="5232"/>
                    <a:pt x="6651" y="5232"/>
                  </a:cubicBezTo>
                  <a:lnTo>
                    <a:pt x="6252" y="3167"/>
                  </a:lnTo>
                  <a:lnTo>
                    <a:pt x="3761" y="3099"/>
                  </a:lnTo>
                  <a:cubicBezTo>
                    <a:pt x="3590" y="2956"/>
                    <a:pt x="972" y="1"/>
                    <a:pt x="972" y="1"/>
                  </a:cubicBezTo>
                  <a:close/>
                </a:path>
              </a:pathLst>
            </a:custGeom>
            <a:solidFill>
              <a:srgbClr val="F28F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6" name="Google Shape;6863;p43">
              <a:extLst>
                <a:ext uri="{FF2B5EF4-FFF2-40B4-BE49-F238E27FC236}">
                  <a16:creationId xmlns:a16="http://schemas.microsoft.com/office/drawing/2014/main" id="{B332C9FC-08D4-8749-B3D1-C12A6E2234CB}"/>
                </a:ext>
              </a:extLst>
            </p:cNvPr>
            <p:cNvSpPr/>
            <p:nvPr/>
          </p:nvSpPr>
          <p:spPr>
            <a:xfrm>
              <a:off x="4677550" y="1980550"/>
              <a:ext cx="106600" cy="71600"/>
            </a:xfrm>
            <a:custGeom>
              <a:avLst/>
              <a:gdLst/>
              <a:ahLst/>
              <a:cxnLst/>
              <a:rect l="l" t="t" r="r" b="b"/>
              <a:pathLst>
                <a:path w="4264" h="2864" extrusionOk="0">
                  <a:moveTo>
                    <a:pt x="297" y="0"/>
                  </a:moveTo>
                  <a:lnTo>
                    <a:pt x="0" y="2580"/>
                  </a:lnTo>
                  <a:lnTo>
                    <a:pt x="3840" y="2864"/>
                  </a:lnTo>
                  <a:lnTo>
                    <a:pt x="4264" y="90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7" name="Google Shape;6864;p43">
              <a:extLst>
                <a:ext uri="{FF2B5EF4-FFF2-40B4-BE49-F238E27FC236}">
                  <a16:creationId xmlns:a16="http://schemas.microsoft.com/office/drawing/2014/main" id="{4E4219B6-0900-C54D-92A7-4D44761C6353}"/>
                </a:ext>
              </a:extLst>
            </p:cNvPr>
            <p:cNvSpPr/>
            <p:nvPr/>
          </p:nvSpPr>
          <p:spPr>
            <a:xfrm>
              <a:off x="4677550" y="1980550"/>
              <a:ext cx="106600" cy="68100"/>
            </a:xfrm>
            <a:custGeom>
              <a:avLst/>
              <a:gdLst/>
              <a:ahLst/>
              <a:cxnLst/>
              <a:rect l="l" t="t" r="r" b="b"/>
              <a:pathLst>
                <a:path w="4264" h="2724" extrusionOk="0">
                  <a:moveTo>
                    <a:pt x="297" y="0"/>
                  </a:moveTo>
                  <a:lnTo>
                    <a:pt x="66" y="2021"/>
                  </a:lnTo>
                  <a:lnTo>
                    <a:pt x="0" y="2580"/>
                  </a:lnTo>
                  <a:lnTo>
                    <a:pt x="1922" y="2724"/>
                  </a:lnTo>
                  <a:lnTo>
                    <a:pt x="1922" y="2656"/>
                  </a:lnTo>
                  <a:cubicBezTo>
                    <a:pt x="1922" y="1533"/>
                    <a:pt x="2543" y="188"/>
                    <a:pt x="4264" y="90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8" name="Google Shape;6865;p43">
              <a:extLst>
                <a:ext uri="{FF2B5EF4-FFF2-40B4-BE49-F238E27FC236}">
                  <a16:creationId xmlns:a16="http://schemas.microsoft.com/office/drawing/2014/main" id="{9685B8C3-05EC-5F4E-B38A-BEA8A23CEB9A}"/>
                </a:ext>
              </a:extLst>
            </p:cNvPr>
            <p:cNvSpPr/>
            <p:nvPr/>
          </p:nvSpPr>
          <p:spPr>
            <a:xfrm>
              <a:off x="3873775" y="1869900"/>
              <a:ext cx="706450" cy="624975"/>
            </a:xfrm>
            <a:custGeom>
              <a:avLst/>
              <a:gdLst/>
              <a:ahLst/>
              <a:cxnLst/>
              <a:rect l="l" t="t" r="r" b="b"/>
              <a:pathLst>
                <a:path w="28258" h="24999" extrusionOk="0">
                  <a:moveTo>
                    <a:pt x="27966" y="0"/>
                  </a:moveTo>
                  <a:cubicBezTo>
                    <a:pt x="27895" y="0"/>
                    <a:pt x="27816" y="23"/>
                    <a:pt x="27732" y="72"/>
                  </a:cubicBezTo>
                  <a:lnTo>
                    <a:pt x="530" y="15774"/>
                  </a:lnTo>
                  <a:cubicBezTo>
                    <a:pt x="240" y="15946"/>
                    <a:pt x="1" y="16352"/>
                    <a:pt x="1" y="16689"/>
                  </a:cubicBezTo>
                  <a:lnTo>
                    <a:pt x="1" y="24621"/>
                  </a:lnTo>
                  <a:cubicBezTo>
                    <a:pt x="1" y="24860"/>
                    <a:pt x="120" y="24999"/>
                    <a:pt x="293" y="24999"/>
                  </a:cubicBezTo>
                  <a:cubicBezTo>
                    <a:pt x="365" y="24999"/>
                    <a:pt x="445" y="24975"/>
                    <a:pt x="530" y="24925"/>
                  </a:cubicBezTo>
                  <a:lnTo>
                    <a:pt x="27732" y="9225"/>
                  </a:lnTo>
                  <a:cubicBezTo>
                    <a:pt x="28022" y="9054"/>
                    <a:pt x="28257" y="8645"/>
                    <a:pt x="28257" y="8311"/>
                  </a:cubicBezTo>
                  <a:lnTo>
                    <a:pt x="28257" y="379"/>
                  </a:lnTo>
                  <a:cubicBezTo>
                    <a:pt x="28257" y="139"/>
                    <a:pt x="28138" y="0"/>
                    <a:pt x="2796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49" name="Google Shape;6866;p43">
              <a:extLst>
                <a:ext uri="{FF2B5EF4-FFF2-40B4-BE49-F238E27FC236}">
                  <a16:creationId xmlns:a16="http://schemas.microsoft.com/office/drawing/2014/main" id="{B16A980F-B17A-B040-BD51-7305A508B6C0}"/>
                </a:ext>
              </a:extLst>
            </p:cNvPr>
            <p:cNvSpPr/>
            <p:nvPr/>
          </p:nvSpPr>
          <p:spPr>
            <a:xfrm>
              <a:off x="3873775" y="1869900"/>
              <a:ext cx="706450" cy="430475"/>
            </a:xfrm>
            <a:custGeom>
              <a:avLst/>
              <a:gdLst/>
              <a:ahLst/>
              <a:cxnLst/>
              <a:rect l="l" t="t" r="r" b="b"/>
              <a:pathLst>
                <a:path w="28258" h="17219" extrusionOk="0">
                  <a:moveTo>
                    <a:pt x="27966" y="0"/>
                  </a:moveTo>
                  <a:cubicBezTo>
                    <a:pt x="27895" y="0"/>
                    <a:pt x="27816" y="23"/>
                    <a:pt x="27732" y="72"/>
                  </a:cubicBezTo>
                  <a:lnTo>
                    <a:pt x="530" y="15774"/>
                  </a:lnTo>
                  <a:cubicBezTo>
                    <a:pt x="240" y="15946"/>
                    <a:pt x="1" y="16352"/>
                    <a:pt x="1" y="16689"/>
                  </a:cubicBezTo>
                  <a:lnTo>
                    <a:pt x="1" y="17218"/>
                  </a:lnTo>
                  <a:lnTo>
                    <a:pt x="28257" y="907"/>
                  </a:lnTo>
                  <a:lnTo>
                    <a:pt x="28257" y="379"/>
                  </a:lnTo>
                  <a:cubicBezTo>
                    <a:pt x="28257" y="139"/>
                    <a:pt x="28138" y="0"/>
                    <a:pt x="279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0" name="Google Shape;6867;p43">
              <a:extLst>
                <a:ext uri="{FF2B5EF4-FFF2-40B4-BE49-F238E27FC236}">
                  <a16:creationId xmlns:a16="http://schemas.microsoft.com/office/drawing/2014/main" id="{B7E0940C-400B-7D4C-BB2A-9F9C41903379}"/>
                </a:ext>
              </a:extLst>
            </p:cNvPr>
            <p:cNvSpPr/>
            <p:nvPr/>
          </p:nvSpPr>
          <p:spPr>
            <a:xfrm>
              <a:off x="3893575" y="2221700"/>
              <a:ext cx="158500" cy="242300"/>
            </a:xfrm>
            <a:custGeom>
              <a:avLst/>
              <a:gdLst/>
              <a:ahLst/>
              <a:cxnLst/>
              <a:rect l="l" t="t" r="r" b="b"/>
              <a:pathLst>
                <a:path w="6340" h="9692" extrusionOk="0">
                  <a:moveTo>
                    <a:pt x="6106" y="1"/>
                  </a:moveTo>
                  <a:cubicBezTo>
                    <a:pt x="6049" y="1"/>
                    <a:pt x="5986" y="19"/>
                    <a:pt x="5919" y="58"/>
                  </a:cubicBezTo>
                  <a:lnTo>
                    <a:pt x="424" y="3228"/>
                  </a:lnTo>
                  <a:cubicBezTo>
                    <a:pt x="192" y="3365"/>
                    <a:pt x="1" y="3693"/>
                    <a:pt x="1" y="3962"/>
                  </a:cubicBezTo>
                  <a:lnTo>
                    <a:pt x="1" y="9389"/>
                  </a:lnTo>
                  <a:cubicBezTo>
                    <a:pt x="1" y="9581"/>
                    <a:pt x="97" y="9691"/>
                    <a:pt x="237" y="9691"/>
                  </a:cubicBezTo>
                  <a:cubicBezTo>
                    <a:pt x="294" y="9691"/>
                    <a:pt x="357" y="9673"/>
                    <a:pt x="424" y="9635"/>
                  </a:cubicBezTo>
                  <a:lnTo>
                    <a:pt x="5919" y="6464"/>
                  </a:lnTo>
                  <a:cubicBezTo>
                    <a:pt x="6151" y="6327"/>
                    <a:pt x="6339" y="5999"/>
                    <a:pt x="6339" y="5730"/>
                  </a:cubicBezTo>
                  <a:lnTo>
                    <a:pt x="6339" y="300"/>
                  </a:lnTo>
                  <a:cubicBezTo>
                    <a:pt x="6339" y="111"/>
                    <a:pt x="6244" y="1"/>
                    <a:pt x="6106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1" name="Google Shape;6868;p43">
              <a:extLst>
                <a:ext uri="{FF2B5EF4-FFF2-40B4-BE49-F238E27FC236}">
                  <a16:creationId xmlns:a16="http://schemas.microsoft.com/office/drawing/2014/main" id="{FB8A98E9-0964-6847-8C95-4221C8A76474}"/>
                </a:ext>
              </a:extLst>
            </p:cNvPr>
            <p:cNvSpPr/>
            <p:nvPr/>
          </p:nvSpPr>
          <p:spPr>
            <a:xfrm>
              <a:off x="3893575" y="2264750"/>
              <a:ext cx="158500" cy="199250"/>
            </a:xfrm>
            <a:custGeom>
              <a:avLst/>
              <a:gdLst/>
              <a:ahLst/>
              <a:cxnLst/>
              <a:rect l="l" t="t" r="r" b="b"/>
              <a:pathLst>
                <a:path w="6340" h="7970" extrusionOk="0">
                  <a:moveTo>
                    <a:pt x="5090" y="1"/>
                  </a:moveTo>
                  <a:cubicBezTo>
                    <a:pt x="5012" y="1"/>
                    <a:pt x="4936" y="65"/>
                    <a:pt x="4881" y="192"/>
                  </a:cubicBezTo>
                  <a:lnTo>
                    <a:pt x="3247" y="4039"/>
                  </a:lnTo>
                  <a:lnTo>
                    <a:pt x="2452" y="3045"/>
                  </a:lnTo>
                  <a:cubicBezTo>
                    <a:pt x="2376" y="2952"/>
                    <a:pt x="2288" y="2906"/>
                    <a:pt x="2204" y="2906"/>
                  </a:cubicBezTo>
                  <a:cubicBezTo>
                    <a:pt x="2101" y="2906"/>
                    <a:pt x="2003" y="2974"/>
                    <a:pt x="1940" y="3107"/>
                  </a:cubicBezTo>
                  <a:lnTo>
                    <a:pt x="1" y="7240"/>
                  </a:lnTo>
                  <a:lnTo>
                    <a:pt x="1" y="7667"/>
                  </a:lnTo>
                  <a:cubicBezTo>
                    <a:pt x="1" y="7859"/>
                    <a:pt x="97" y="7969"/>
                    <a:pt x="237" y="7969"/>
                  </a:cubicBezTo>
                  <a:cubicBezTo>
                    <a:pt x="294" y="7969"/>
                    <a:pt x="357" y="7951"/>
                    <a:pt x="424" y="7913"/>
                  </a:cubicBezTo>
                  <a:lnTo>
                    <a:pt x="5919" y="4742"/>
                  </a:lnTo>
                  <a:cubicBezTo>
                    <a:pt x="6151" y="4605"/>
                    <a:pt x="6339" y="4277"/>
                    <a:pt x="6339" y="4008"/>
                  </a:cubicBezTo>
                  <a:lnTo>
                    <a:pt x="6339" y="2135"/>
                  </a:lnTo>
                  <a:lnTo>
                    <a:pt x="5301" y="175"/>
                  </a:lnTo>
                  <a:cubicBezTo>
                    <a:pt x="5240" y="59"/>
                    <a:pt x="5164" y="1"/>
                    <a:pt x="50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2" name="Google Shape;6869;p43">
              <a:extLst>
                <a:ext uri="{FF2B5EF4-FFF2-40B4-BE49-F238E27FC236}">
                  <a16:creationId xmlns:a16="http://schemas.microsoft.com/office/drawing/2014/main" id="{F6F35407-B997-BD4A-B1EE-0CC24BFBCC0B}"/>
                </a:ext>
              </a:extLst>
            </p:cNvPr>
            <p:cNvSpPr/>
            <p:nvPr/>
          </p:nvSpPr>
          <p:spPr>
            <a:xfrm>
              <a:off x="3893575" y="2287725"/>
              <a:ext cx="39725" cy="56700"/>
            </a:xfrm>
            <a:custGeom>
              <a:avLst/>
              <a:gdLst/>
              <a:ahLst/>
              <a:cxnLst/>
              <a:rect l="l" t="t" r="r" b="b"/>
              <a:pathLst>
                <a:path w="1589" h="2268" extrusionOk="0">
                  <a:moveTo>
                    <a:pt x="1445" y="0"/>
                  </a:moveTo>
                  <a:lnTo>
                    <a:pt x="424" y="587"/>
                  </a:lnTo>
                  <a:cubicBezTo>
                    <a:pt x="192" y="724"/>
                    <a:pt x="1" y="1052"/>
                    <a:pt x="1" y="1321"/>
                  </a:cubicBezTo>
                  <a:lnTo>
                    <a:pt x="1" y="2222"/>
                  </a:lnTo>
                  <a:cubicBezTo>
                    <a:pt x="66" y="2252"/>
                    <a:pt x="138" y="2268"/>
                    <a:pt x="216" y="2268"/>
                  </a:cubicBezTo>
                  <a:cubicBezTo>
                    <a:pt x="343" y="2268"/>
                    <a:pt x="486" y="2226"/>
                    <a:pt x="639" y="2137"/>
                  </a:cubicBezTo>
                  <a:cubicBezTo>
                    <a:pt x="1162" y="1836"/>
                    <a:pt x="1588" y="1099"/>
                    <a:pt x="1588" y="495"/>
                  </a:cubicBezTo>
                  <a:cubicBezTo>
                    <a:pt x="1588" y="283"/>
                    <a:pt x="1533" y="116"/>
                    <a:pt x="14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3" name="Google Shape;6870;p43">
              <a:extLst>
                <a:ext uri="{FF2B5EF4-FFF2-40B4-BE49-F238E27FC236}">
                  <a16:creationId xmlns:a16="http://schemas.microsoft.com/office/drawing/2014/main" id="{EF24CC27-52AA-E948-A541-AA4665773746}"/>
                </a:ext>
              </a:extLst>
            </p:cNvPr>
            <p:cNvSpPr/>
            <p:nvPr/>
          </p:nvSpPr>
          <p:spPr>
            <a:xfrm>
              <a:off x="4103575" y="1946600"/>
              <a:ext cx="445675" cy="270700"/>
            </a:xfrm>
            <a:custGeom>
              <a:avLst/>
              <a:gdLst/>
              <a:ahLst/>
              <a:cxnLst/>
              <a:rect l="l" t="t" r="r" b="b"/>
              <a:pathLst>
                <a:path w="17827" h="10828" extrusionOk="0">
                  <a:moveTo>
                    <a:pt x="17605" y="0"/>
                  </a:moveTo>
                  <a:cubicBezTo>
                    <a:pt x="17545" y="0"/>
                    <a:pt x="17476" y="20"/>
                    <a:pt x="17403" y="62"/>
                  </a:cubicBezTo>
                  <a:lnTo>
                    <a:pt x="424" y="9867"/>
                  </a:lnTo>
                  <a:cubicBezTo>
                    <a:pt x="192" y="10000"/>
                    <a:pt x="0" y="10310"/>
                    <a:pt x="0" y="10560"/>
                  </a:cubicBezTo>
                  <a:cubicBezTo>
                    <a:pt x="0" y="10731"/>
                    <a:pt x="90" y="10828"/>
                    <a:pt x="222" y="10828"/>
                  </a:cubicBezTo>
                  <a:cubicBezTo>
                    <a:pt x="282" y="10828"/>
                    <a:pt x="351" y="10808"/>
                    <a:pt x="424" y="10765"/>
                  </a:cubicBezTo>
                  <a:lnTo>
                    <a:pt x="17403" y="963"/>
                  </a:lnTo>
                  <a:cubicBezTo>
                    <a:pt x="17639" y="826"/>
                    <a:pt x="17827" y="515"/>
                    <a:pt x="17827" y="266"/>
                  </a:cubicBezTo>
                  <a:cubicBezTo>
                    <a:pt x="17827" y="97"/>
                    <a:pt x="17737" y="0"/>
                    <a:pt x="17605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4" name="Google Shape;6871;p43">
              <a:extLst>
                <a:ext uri="{FF2B5EF4-FFF2-40B4-BE49-F238E27FC236}">
                  <a16:creationId xmlns:a16="http://schemas.microsoft.com/office/drawing/2014/main" id="{23DCCF20-8699-D340-95F1-59F9A5569698}"/>
                </a:ext>
              </a:extLst>
            </p:cNvPr>
            <p:cNvSpPr/>
            <p:nvPr/>
          </p:nvSpPr>
          <p:spPr>
            <a:xfrm>
              <a:off x="4103575" y="2003775"/>
              <a:ext cx="445675" cy="270700"/>
            </a:xfrm>
            <a:custGeom>
              <a:avLst/>
              <a:gdLst/>
              <a:ahLst/>
              <a:cxnLst/>
              <a:rect l="l" t="t" r="r" b="b"/>
              <a:pathLst>
                <a:path w="17827" h="10828" extrusionOk="0">
                  <a:moveTo>
                    <a:pt x="17605" y="0"/>
                  </a:moveTo>
                  <a:cubicBezTo>
                    <a:pt x="17545" y="0"/>
                    <a:pt x="17476" y="20"/>
                    <a:pt x="17403" y="62"/>
                  </a:cubicBezTo>
                  <a:lnTo>
                    <a:pt x="424" y="9866"/>
                  </a:lnTo>
                  <a:cubicBezTo>
                    <a:pt x="192" y="10000"/>
                    <a:pt x="0" y="10310"/>
                    <a:pt x="0" y="10559"/>
                  </a:cubicBezTo>
                  <a:cubicBezTo>
                    <a:pt x="0" y="10730"/>
                    <a:pt x="90" y="10827"/>
                    <a:pt x="222" y="10827"/>
                  </a:cubicBezTo>
                  <a:cubicBezTo>
                    <a:pt x="282" y="10827"/>
                    <a:pt x="351" y="10807"/>
                    <a:pt x="424" y="10764"/>
                  </a:cubicBezTo>
                  <a:lnTo>
                    <a:pt x="17403" y="963"/>
                  </a:lnTo>
                  <a:cubicBezTo>
                    <a:pt x="17639" y="826"/>
                    <a:pt x="17827" y="515"/>
                    <a:pt x="17827" y="266"/>
                  </a:cubicBezTo>
                  <a:cubicBezTo>
                    <a:pt x="17827" y="97"/>
                    <a:pt x="17737" y="0"/>
                    <a:pt x="17605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5" name="Google Shape;6872;p43">
              <a:extLst>
                <a:ext uri="{FF2B5EF4-FFF2-40B4-BE49-F238E27FC236}">
                  <a16:creationId xmlns:a16="http://schemas.microsoft.com/office/drawing/2014/main" id="{04866E87-8308-AD41-9426-E910E5F4F491}"/>
                </a:ext>
              </a:extLst>
            </p:cNvPr>
            <p:cNvSpPr/>
            <p:nvPr/>
          </p:nvSpPr>
          <p:spPr>
            <a:xfrm>
              <a:off x="4103575" y="2060950"/>
              <a:ext cx="445675" cy="270700"/>
            </a:xfrm>
            <a:custGeom>
              <a:avLst/>
              <a:gdLst/>
              <a:ahLst/>
              <a:cxnLst/>
              <a:rect l="l" t="t" r="r" b="b"/>
              <a:pathLst>
                <a:path w="17827" h="10828" extrusionOk="0">
                  <a:moveTo>
                    <a:pt x="17604" y="0"/>
                  </a:moveTo>
                  <a:cubicBezTo>
                    <a:pt x="17545" y="0"/>
                    <a:pt x="17476" y="20"/>
                    <a:pt x="17403" y="61"/>
                  </a:cubicBezTo>
                  <a:lnTo>
                    <a:pt x="424" y="9866"/>
                  </a:lnTo>
                  <a:cubicBezTo>
                    <a:pt x="192" y="10000"/>
                    <a:pt x="0" y="10310"/>
                    <a:pt x="0" y="10559"/>
                  </a:cubicBezTo>
                  <a:cubicBezTo>
                    <a:pt x="0" y="10730"/>
                    <a:pt x="90" y="10827"/>
                    <a:pt x="222" y="10827"/>
                  </a:cubicBezTo>
                  <a:cubicBezTo>
                    <a:pt x="282" y="10827"/>
                    <a:pt x="351" y="10807"/>
                    <a:pt x="424" y="10764"/>
                  </a:cubicBezTo>
                  <a:lnTo>
                    <a:pt x="17403" y="962"/>
                  </a:lnTo>
                  <a:cubicBezTo>
                    <a:pt x="17639" y="826"/>
                    <a:pt x="17827" y="515"/>
                    <a:pt x="17827" y="269"/>
                  </a:cubicBezTo>
                  <a:cubicBezTo>
                    <a:pt x="17827" y="97"/>
                    <a:pt x="17737" y="0"/>
                    <a:pt x="1760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6" name="Google Shape;6873;p43">
              <a:extLst>
                <a:ext uri="{FF2B5EF4-FFF2-40B4-BE49-F238E27FC236}">
                  <a16:creationId xmlns:a16="http://schemas.microsoft.com/office/drawing/2014/main" id="{3A864BB7-A485-DB42-BEE6-7A817F20E3E4}"/>
                </a:ext>
              </a:extLst>
            </p:cNvPr>
            <p:cNvSpPr/>
            <p:nvPr/>
          </p:nvSpPr>
          <p:spPr>
            <a:xfrm>
              <a:off x="4860225" y="2733875"/>
              <a:ext cx="36050" cy="52500"/>
            </a:xfrm>
            <a:custGeom>
              <a:avLst/>
              <a:gdLst/>
              <a:ahLst/>
              <a:cxnLst/>
              <a:rect l="l" t="t" r="r" b="b"/>
              <a:pathLst>
                <a:path w="1442" h="2100" extrusionOk="0">
                  <a:moveTo>
                    <a:pt x="0" y="1"/>
                  </a:moveTo>
                  <a:lnTo>
                    <a:pt x="0" y="2100"/>
                  </a:lnTo>
                  <a:lnTo>
                    <a:pt x="1441" y="2100"/>
                  </a:lnTo>
                  <a:lnTo>
                    <a:pt x="1441" y="1"/>
                  </a:lnTo>
                  <a:close/>
                </a:path>
              </a:pathLst>
            </a:custGeom>
            <a:solidFill>
              <a:srgbClr val="FFA8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7" name="Google Shape;6874;p43">
              <a:extLst>
                <a:ext uri="{FF2B5EF4-FFF2-40B4-BE49-F238E27FC236}">
                  <a16:creationId xmlns:a16="http://schemas.microsoft.com/office/drawing/2014/main" id="{80122D66-F0EE-DA45-B166-00232CD7F29E}"/>
                </a:ext>
              </a:extLst>
            </p:cNvPr>
            <p:cNvSpPr/>
            <p:nvPr/>
          </p:nvSpPr>
          <p:spPr>
            <a:xfrm>
              <a:off x="4733700" y="2669025"/>
              <a:ext cx="37825" cy="53700"/>
            </a:xfrm>
            <a:custGeom>
              <a:avLst/>
              <a:gdLst/>
              <a:ahLst/>
              <a:cxnLst/>
              <a:rect l="l" t="t" r="r" b="b"/>
              <a:pathLst>
                <a:path w="1513" h="2148" extrusionOk="0">
                  <a:moveTo>
                    <a:pt x="1437" y="1"/>
                  </a:moveTo>
                  <a:lnTo>
                    <a:pt x="0" y="52"/>
                  </a:lnTo>
                  <a:lnTo>
                    <a:pt x="72" y="2148"/>
                  </a:lnTo>
                  <a:lnTo>
                    <a:pt x="1512" y="2096"/>
                  </a:lnTo>
                  <a:lnTo>
                    <a:pt x="1437" y="1"/>
                  </a:lnTo>
                  <a:close/>
                </a:path>
              </a:pathLst>
            </a:custGeom>
            <a:solidFill>
              <a:srgbClr val="FFA8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8" name="Google Shape;6875;p43">
              <a:extLst>
                <a:ext uri="{FF2B5EF4-FFF2-40B4-BE49-F238E27FC236}">
                  <a16:creationId xmlns:a16="http://schemas.microsoft.com/office/drawing/2014/main" id="{E6F9A5C9-28AA-C64E-A145-4739A7FB9B32}"/>
                </a:ext>
              </a:extLst>
            </p:cNvPr>
            <p:cNvSpPr/>
            <p:nvPr/>
          </p:nvSpPr>
          <p:spPr>
            <a:xfrm>
              <a:off x="4696475" y="2222375"/>
              <a:ext cx="211975" cy="525100"/>
            </a:xfrm>
            <a:custGeom>
              <a:avLst/>
              <a:gdLst/>
              <a:ahLst/>
              <a:cxnLst/>
              <a:rect l="l" t="t" r="r" b="b"/>
              <a:pathLst>
                <a:path w="8479" h="21004" extrusionOk="0">
                  <a:moveTo>
                    <a:pt x="1165" y="0"/>
                  </a:moveTo>
                  <a:cubicBezTo>
                    <a:pt x="1165" y="0"/>
                    <a:pt x="1" y="9006"/>
                    <a:pt x="152" y="9863"/>
                  </a:cubicBezTo>
                  <a:cubicBezTo>
                    <a:pt x="298" y="10720"/>
                    <a:pt x="1455" y="18710"/>
                    <a:pt x="1455" y="18710"/>
                  </a:cubicBezTo>
                  <a:cubicBezTo>
                    <a:pt x="1710" y="18846"/>
                    <a:pt x="1956" y="18894"/>
                    <a:pt x="2174" y="18894"/>
                  </a:cubicBezTo>
                  <a:cubicBezTo>
                    <a:pt x="2669" y="18894"/>
                    <a:pt x="3022" y="18648"/>
                    <a:pt x="3022" y="18648"/>
                  </a:cubicBezTo>
                  <a:cubicBezTo>
                    <a:pt x="3022" y="18648"/>
                    <a:pt x="3318" y="13181"/>
                    <a:pt x="3267" y="12235"/>
                  </a:cubicBezTo>
                  <a:cubicBezTo>
                    <a:pt x="3216" y="11287"/>
                    <a:pt x="2981" y="9945"/>
                    <a:pt x="2981" y="9945"/>
                  </a:cubicBezTo>
                  <a:lnTo>
                    <a:pt x="4315" y="4239"/>
                  </a:lnTo>
                  <a:cubicBezTo>
                    <a:pt x="4315" y="4239"/>
                    <a:pt x="4698" y="9085"/>
                    <a:pt x="4920" y="10870"/>
                  </a:cubicBezTo>
                  <a:cubicBezTo>
                    <a:pt x="5178" y="12918"/>
                    <a:pt x="6482" y="20707"/>
                    <a:pt x="6482" y="20707"/>
                  </a:cubicBezTo>
                  <a:cubicBezTo>
                    <a:pt x="6800" y="20929"/>
                    <a:pt x="7086" y="21004"/>
                    <a:pt x="7327" y="21004"/>
                  </a:cubicBezTo>
                  <a:cubicBezTo>
                    <a:pt x="7810" y="21004"/>
                    <a:pt x="8110" y="20707"/>
                    <a:pt x="8110" y="20707"/>
                  </a:cubicBezTo>
                  <a:cubicBezTo>
                    <a:pt x="8110" y="20707"/>
                    <a:pt x="8288" y="14973"/>
                    <a:pt x="8397" y="12908"/>
                  </a:cubicBezTo>
                  <a:cubicBezTo>
                    <a:pt x="8479" y="11389"/>
                    <a:pt x="8107" y="10662"/>
                    <a:pt x="8073" y="10266"/>
                  </a:cubicBezTo>
                  <a:cubicBezTo>
                    <a:pt x="8073" y="10266"/>
                    <a:pt x="7895" y="1376"/>
                    <a:pt x="789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59" name="Google Shape;6876;p43">
              <a:extLst>
                <a:ext uri="{FF2B5EF4-FFF2-40B4-BE49-F238E27FC236}">
                  <a16:creationId xmlns:a16="http://schemas.microsoft.com/office/drawing/2014/main" id="{73E0AB55-A893-E545-AB5E-30A92CF1EF4E}"/>
                </a:ext>
              </a:extLst>
            </p:cNvPr>
            <p:cNvSpPr/>
            <p:nvPr/>
          </p:nvSpPr>
          <p:spPr>
            <a:xfrm>
              <a:off x="4725575" y="1982775"/>
              <a:ext cx="168300" cy="265200"/>
            </a:xfrm>
            <a:custGeom>
              <a:avLst/>
              <a:gdLst/>
              <a:ahLst/>
              <a:cxnLst/>
              <a:rect l="l" t="t" r="r" b="b"/>
              <a:pathLst>
                <a:path w="6732" h="10608" extrusionOk="0">
                  <a:moveTo>
                    <a:pt x="2343" y="1"/>
                  </a:moveTo>
                  <a:cubicBezTo>
                    <a:pt x="622" y="99"/>
                    <a:pt x="1" y="1444"/>
                    <a:pt x="1" y="2567"/>
                  </a:cubicBezTo>
                  <a:lnTo>
                    <a:pt x="1" y="9584"/>
                  </a:lnTo>
                  <a:cubicBezTo>
                    <a:pt x="1001" y="10314"/>
                    <a:pt x="2272" y="10608"/>
                    <a:pt x="3457" y="10608"/>
                  </a:cubicBezTo>
                  <a:cubicBezTo>
                    <a:pt x="4881" y="10608"/>
                    <a:pt x="6180" y="10184"/>
                    <a:pt x="6731" y="9584"/>
                  </a:cubicBezTo>
                  <a:lnTo>
                    <a:pt x="6731" y="5325"/>
                  </a:lnTo>
                  <a:lnTo>
                    <a:pt x="6731" y="2843"/>
                  </a:lnTo>
                  <a:cubicBezTo>
                    <a:pt x="6731" y="1540"/>
                    <a:pt x="5851" y="382"/>
                    <a:pt x="4585" y="69"/>
                  </a:cubicBezTo>
                  <a:cubicBezTo>
                    <a:pt x="4578" y="69"/>
                    <a:pt x="4571" y="65"/>
                    <a:pt x="4564" y="65"/>
                  </a:cubicBezTo>
                  <a:lnTo>
                    <a:pt x="23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0" name="Google Shape;6877;p43">
              <a:extLst>
                <a:ext uri="{FF2B5EF4-FFF2-40B4-BE49-F238E27FC236}">
                  <a16:creationId xmlns:a16="http://schemas.microsoft.com/office/drawing/2014/main" id="{F7A9D3D3-5F3C-1743-9B5C-DEAF0B26A04E}"/>
                </a:ext>
              </a:extLst>
            </p:cNvPr>
            <p:cNvSpPr/>
            <p:nvPr/>
          </p:nvSpPr>
          <p:spPr>
            <a:xfrm>
              <a:off x="4846575" y="1840725"/>
              <a:ext cx="27925" cy="57675"/>
            </a:xfrm>
            <a:custGeom>
              <a:avLst/>
              <a:gdLst/>
              <a:ahLst/>
              <a:cxnLst/>
              <a:rect l="l" t="t" r="r" b="b"/>
              <a:pathLst>
                <a:path w="1117" h="2307" extrusionOk="0">
                  <a:moveTo>
                    <a:pt x="294" y="1"/>
                  </a:moveTo>
                  <a:cubicBezTo>
                    <a:pt x="241" y="1"/>
                    <a:pt x="209" y="6"/>
                    <a:pt x="209" y="6"/>
                  </a:cubicBezTo>
                  <a:lnTo>
                    <a:pt x="1" y="2307"/>
                  </a:lnTo>
                  <a:lnTo>
                    <a:pt x="844" y="2211"/>
                  </a:lnTo>
                  <a:cubicBezTo>
                    <a:pt x="1058" y="1027"/>
                    <a:pt x="1117" y="508"/>
                    <a:pt x="844" y="231"/>
                  </a:cubicBezTo>
                  <a:cubicBezTo>
                    <a:pt x="650" y="31"/>
                    <a:pt x="416" y="1"/>
                    <a:pt x="29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1" name="Google Shape;6878;p43">
              <a:extLst>
                <a:ext uri="{FF2B5EF4-FFF2-40B4-BE49-F238E27FC236}">
                  <a16:creationId xmlns:a16="http://schemas.microsoft.com/office/drawing/2014/main" id="{0ACECDCA-A263-7E44-AFF0-8EDB3D71EE77}"/>
                </a:ext>
              </a:extLst>
            </p:cNvPr>
            <p:cNvSpPr/>
            <p:nvPr/>
          </p:nvSpPr>
          <p:spPr>
            <a:xfrm>
              <a:off x="4708325" y="1828625"/>
              <a:ext cx="33425" cy="27375"/>
            </a:xfrm>
            <a:custGeom>
              <a:avLst/>
              <a:gdLst/>
              <a:ahLst/>
              <a:cxnLst/>
              <a:rect l="l" t="t" r="r" b="b"/>
              <a:pathLst>
                <a:path w="1337" h="1095" extrusionOk="0">
                  <a:moveTo>
                    <a:pt x="178" y="0"/>
                  </a:moveTo>
                  <a:cubicBezTo>
                    <a:pt x="25" y="0"/>
                    <a:pt x="1" y="234"/>
                    <a:pt x="117" y="443"/>
                  </a:cubicBezTo>
                  <a:cubicBezTo>
                    <a:pt x="257" y="699"/>
                    <a:pt x="524" y="1030"/>
                    <a:pt x="1094" y="1095"/>
                  </a:cubicBezTo>
                  <a:cubicBezTo>
                    <a:pt x="1100" y="1057"/>
                    <a:pt x="1336" y="436"/>
                    <a:pt x="1336" y="436"/>
                  </a:cubicBezTo>
                  <a:lnTo>
                    <a:pt x="828" y="149"/>
                  </a:lnTo>
                  <a:cubicBezTo>
                    <a:pt x="828" y="149"/>
                    <a:pt x="486" y="149"/>
                    <a:pt x="302" y="40"/>
                  </a:cubicBezTo>
                  <a:cubicBezTo>
                    <a:pt x="254" y="12"/>
                    <a:pt x="212" y="0"/>
                    <a:pt x="1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2" name="Google Shape;6879;p43">
              <a:extLst>
                <a:ext uri="{FF2B5EF4-FFF2-40B4-BE49-F238E27FC236}">
                  <a16:creationId xmlns:a16="http://schemas.microsoft.com/office/drawing/2014/main" id="{E8B60827-531A-A14B-8365-8B8025D297CA}"/>
                </a:ext>
              </a:extLst>
            </p:cNvPr>
            <p:cNvSpPr/>
            <p:nvPr/>
          </p:nvSpPr>
          <p:spPr>
            <a:xfrm>
              <a:off x="4723525" y="1817150"/>
              <a:ext cx="159000" cy="199125"/>
            </a:xfrm>
            <a:custGeom>
              <a:avLst/>
              <a:gdLst/>
              <a:ahLst/>
              <a:cxnLst/>
              <a:rect l="l" t="t" r="r" b="b"/>
              <a:pathLst>
                <a:path w="6360" h="7965" extrusionOk="0">
                  <a:moveTo>
                    <a:pt x="2451" y="1"/>
                  </a:moveTo>
                  <a:cubicBezTo>
                    <a:pt x="1546" y="1"/>
                    <a:pt x="674" y="456"/>
                    <a:pt x="404" y="1604"/>
                  </a:cubicBezTo>
                  <a:cubicBezTo>
                    <a:pt x="1" y="3324"/>
                    <a:pt x="455" y="4342"/>
                    <a:pt x="728" y="4912"/>
                  </a:cubicBezTo>
                  <a:cubicBezTo>
                    <a:pt x="971" y="5424"/>
                    <a:pt x="1346" y="5878"/>
                    <a:pt x="1506" y="5922"/>
                  </a:cubicBezTo>
                  <a:cubicBezTo>
                    <a:pt x="1576" y="5941"/>
                    <a:pt x="1665" y="5948"/>
                    <a:pt x="1759" y="5948"/>
                  </a:cubicBezTo>
                  <a:cubicBezTo>
                    <a:pt x="2063" y="5948"/>
                    <a:pt x="2428" y="5874"/>
                    <a:pt x="2428" y="5874"/>
                  </a:cubicBezTo>
                  <a:lnTo>
                    <a:pt x="2428" y="5874"/>
                  </a:lnTo>
                  <a:lnTo>
                    <a:pt x="2425" y="6626"/>
                  </a:lnTo>
                  <a:cubicBezTo>
                    <a:pt x="2055" y="7076"/>
                    <a:pt x="1814" y="7965"/>
                    <a:pt x="2737" y="7965"/>
                  </a:cubicBezTo>
                  <a:cubicBezTo>
                    <a:pt x="2812" y="7965"/>
                    <a:pt x="2896" y="7959"/>
                    <a:pt x="2987" y="7946"/>
                  </a:cubicBezTo>
                  <a:cubicBezTo>
                    <a:pt x="4199" y="7782"/>
                    <a:pt x="4646" y="6690"/>
                    <a:pt x="4646" y="6690"/>
                  </a:cubicBezTo>
                  <a:lnTo>
                    <a:pt x="4735" y="4625"/>
                  </a:lnTo>
                  <a:cubicBezTo>
                    <a:pt x="4735" y="4625"/>
                    <a:pt x="4846" y="4709"/>
                    <a:pt x="5026" y="4709"/>
                  </a:cubicBezTo>
                  <a:cubicBezTo>
                    <a:pt x="5140" y="4709"/>
                    <a:pt x="5281" y="4675"/>
                    <a:pt x="5438" y="4567"/>
                  </a:cubicBezTo>
                  <a:cubicBezTo>
                    <a:pt x="5779" y="4328"/>
                    <a:pt x="6360" y="3611"/>
                    <a:pt x="6103" y="3072"/>
                  </a:cubicBezTo>
                  <a:cubicBezTo>
                    <a:pt x="5984" y="2821"/>
                    <a:pt x="5807" y="2738"/>
                    <a:pt x="5639" y="2738"/>
                  </a:cubicBezTo>
                  <a:cubicBezTo>
                    <a:pt x="5453" y="2738"/>
                    <a:pt x="5276" y="2840"/>
                    <a:pt x="5196" y="2926"/>
                  </a:cubicBezTo>
                  <a:cubicBezTo>
                    <a:pt x="5059" y="3065"/>
                    <a:pt x="4907" y="3264"/>
                    <a:pt x="4786" y="3264"/>
                  </a:cubicBezTo>
                  <a:cubicBezTo>
                    <a:pt x="4768" y="3264"/>
                    <a:pt x="4751" y="3260"/>
                    <a:pt x="4735" y="3250"/>
                  </a:cubicBezTo>
                  <a:cubicBezTo>
                    <a:pt x="4735" y="3250"/>
                    <a:pt x="5189" y="1192"/>
                    <a:pt x="4005" y="448"/>
                  </a:cubicBezTo>
                  <a:cubicBezTo>
                    <a:pt x="3558" y="167"/>
                    <a:pt x="2998" y="1"/>
                    <a:pt x="2451" y="1"/>
                  </a:cubicBezTo>
                  <a:close/>
                </a:path>
              </a:pathLst>
            </a:custGeom>
            <a:solidFill>
              <a:srgbClr val="FFA8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3" name="Google Shape;6880;p43">
              <a:extLst>
                <a:ext uri="{FF2B5EF4-FFF2-40B4-BE49-F238E27FC236}">
                  <a16:creationId xmlns:a16="http://schemas.microsoft.com/office/drawing/2014/main" id="{4601737B-2D50-F748-BA5B-DCA7859269F7}"/>
                </a:ext>
              </a:extLst>
            </p:cNvPr>
            <p:cNvSpPr/>
            <p:nvPr/>
          </p:nvSpPr>
          <p:spPr>
            <a:xfrm>
              <a:off x="4716800" y="1784625"/>
              <a:ext cx="142000" cy="119075"/>
            </a:xfrm>
            <a:custGeom>
              <a:avLst/>
              <a:gdLst/>
              <a:ahLst/>
              <a:cxnLst/>
              <a:rect l="l" t="t" r="r" b="b"/>
              <a:pathLst>
                <a:path w="5680" h="4763" extrusionOk="0">
                  <a:moveTo>
                    <a:pt x="357" y="1"/>
                  </a:moveTo>
                  <a:cubicBezTo>
                    <a:pt x="238" y="1"/>
                    <a:pt x="197" y="85"/>
                    <a:pt x="147" y="264"/>
                  </a:cubicBezTo>
                  <a:cubicBezTo>
                    <a:pt x="41" y="640"/>
                    <a:pt x="0" y="1503"/>
                    <a:pt x="512" y="2083"/>
                  </a:cubicBezTo>
                  <a:lnTo>
                    <a:pt x="939" y="2237"/>
                  </a:lnTo>
                  <a:cubicBezTo>
                    <a:pt x="939" y="2237"/>
                    <a:pt x="1168" y="2442"/>
                    <a:pt x="1970" y="2541"/>
                  </a:cubicBezTo>
                  <a:cubicBezTo>
                    <a:pt x="2196" y="2568"/>
                    <a:pt x="2457" y="2578"/>
                    <a:pt x="2721" y="2578"/>
                  </a:cubicBezTo>
                  <a:cubicBezTo>
                    <a:pt x="3387" y="2578"/>
                    <a:pt x="4062" y="2513"/>
                    <a:pt x="4184" y="2496"/>
                  </a:cubicBezTo>
                  <a:cubicBezTo>
                    <a:pt x="4198" y="2494"/>
                    <a:pt x="4211" y="2493"/>
                    <a:pt x="4223" y="2493"/>
                  </a:cubicBezTo>
                  <a:cubicBezTo>
                    <a:pt x="4423" y="2493"/>
                    <a:pt x="4475" y="2727"/>
                    <a:pt x="4594" y="3305"/>
                  </a:cubicBezTo>
                  <a:cubicBezTo>
                    <a:pt x="4704" y="3844"/>
                    <a:pt x="4792" y="4759"/>
                    <a:pt x="5004" y="4762"/>
                  </a:cubicBezTo>
                  <a:cubicBezTo>
                    <a:pt x="5069" y="4762"/>
                    <a:pt x="5307" y="4367"/>
                    <a:pt x="5465" y="4227"/>
                  </a:cubicBezTo>
                  <a:cubicBezTo>
                    <a:pt x="5679" y="4028"/>
                    <a:pt x="5400" y="2250"/>
                    <a:pt x="5400" y="2250"/>
                  </a:cubicBezTo>
                  <a:cubicBezTo>
                    <a:pt x="5400" y="2250"/>
                    <a:pt x="5618" y="1578"/>
                    <a:pt x="5192" y="1131"/>
                  </a:cubicBezTo>
                  <a:cubicBezTo>
                    <a:pt x="4765" y="684"/>
                    <a:pt x="3939" y="759"/>
                    <a:pt x="3335" y="739"/>
                  </a:cubicBezTo>
                  <a:cubicBezTo>
                    <a:pt x="2707" y="714"/>
                    <a:pt x="2034" y="677"/>
                    <a:pt x="1174" y="305"/>
                  </a:cubicBezTo>
                  <a:cubicBezTo>
                    <a:pt x="722" y="106"/>
                    <a:pt x="490" y="1"/>
                    <a:pt x="3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4" name="Google Shape;6881;p43">
              <a:extLst>
                <a:ext uri="{FF2B5EF4-FFF2-40B4-BE49-F238E27FC236}">
                  <a16:creationId xmlns:a16="http://schemas.microsoft.com/office/drawing/2014/main" id="{DC077842-B7F0-8B41-8B05-EEAF5D021A10}"/>
                </a:ext>
              </a:extLst>
            </p:cNvPr>
            <p:cNvSpPr/>
            <p:nvPr/>
          </p:nvSpPr>
          <p:spPr>
            <a:xfrm>
              <a:off x="4849050" y="1828225"/>
              <a:ext cx="21625" cy="16175"/>
            </a:xfrm>
            <a:custGeom>
              <a:avLst/>
              <a:gdLst/>
              <a:ahLst/>
              <a:cxnLst/>
              <a:rect l="l" t="t" r="r" b="b"/>
              <a:pathLst>
                <a:path w="865" h="647" extrusionOk="0">
                  <a:moveTo>
                    <a:pt x="488" y="1"/>
                  </a:moveTo>
                  <a:cubicBezTo>
                    <a:pt x="423" y="1"/>
                    <a:pt x="356" y="16"/>
                    <a:pt x="294" y="49"/>
                  </a:cubicBezTo>
                  <a:cubicBezTo>
                    <a:pt x="86" y="162"/>
                    <a:pt x="0" y="428"/>
                    <a:pt x="110" y="646"/>
                  </a:cubicBezTo>
                  <a:lnTo>
                    <a:pt x="864" y="240"/>
                  </a:lnTo>
                  <a:cubicBezTo>
                    <a:pt x="790" y="87"/>
                    <a:pt x="642" y="1"/>
                    <a:pt x="48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5" name="Google Shape;6882;p43">
              <a:extLst>
                <a:ext uri="{FF2B5EF4-FFF2-40B4-BE49-F238E27FC236}">
                  <a16:creationId xmlns:a16="http://schemas.microsoft.com/office/drawing/2014/main" id="{73BE8AD8-EB81-9149-B649-8F68D6654513}"/>
                </a:ext>
              </a:extLst>
            </p:cNvPr>
            <p:cNvSpPr/>
            <p:nvPr/>
          </p:nvSpPr>
          <p:spPr>
            <a:xfrm>
              <a:off x="4784200" y="1939675"/>
              <a:ext cx="51400" cy="31750"/>
            </a:xfrm>
            <a:custGeom>
              <a:avLst/>
              <a:gdLst/>
              <a:ahLst/>
              <a:cxnLst/>
              <a:rect l="l" t="t" r="r" b="b"/>
              <a:pathLst>
                <a:path w="2056" h="1270" extrusionOk="0">
                  <a:moveTo>
                    <a:pt x="2055" y="0"/>
                  </a:moveTo>
                  <a:cubicBezTo>
                    <a:pt x="1991" y="158"/>
                    <a:pt x="1775" y="400"/>
                    <a:pt x="1513" y="540"/>
                  </a:cubicBezTo>
                  <a:cubicBezTo>
                    <a:pt x="1120" y="748"/>
                    <a:pt x="1" y="973"/>
                    <a:pt x="1" y="973"/>
                  </a:cubicBezTo>
                  <a:lnTo>
                    <a:pt x="1" y="1270"/>
                  </a:lnTo>
                  <a:cubicBezTo>
                    <a:pt x="1" y="1270"/>
                    <a:pt x="1461" y="1000"/>
                    <a:pt x="1748" y="635"/>
                  </a:cubicBezTo>
                  <a:cubicBezTo>
                    <a:pt x="1980" y="335"/>
                    <a:pt x="2055" y="1"/>
                    <a:pt x="2055" y="0"/>
                  </a:cubicBezTo>
                  <a:close/>
                </a:path>
              </a:pathLst>
            </a:custGeom>
            <a:solidFill>
              <a:srgbClr val="F28F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6" name="Google Shape;6883;p43">
              <a:extLst>
                <a:ext uri="{FF2B5EF4-FFF2-40B4-BE49-F238E27FC236}">
                  <a16:creationId xmlns:a16="http://schemas.microsoft.com/office/drawing/2014/main" id="{B8B782AF-63E2-504F-A1DA-3217029B7FA9}"/>
                </a:ext>
              </a:extLst>
            </p:cNvPr>
            <p:cNvSpPr/>
            <p:nvPr/>
          </p:nvSpPr>
          <p:spPr>
            <a:xfrm>
              <a:off x="4790950" y="1885600"/>
              <a:ext cx="11200" cy="11700"/>
            </a:xfrm>
            <a:custGeom>
              <a:avLst/>
              <a:gdLst/>
              <a:ahLst/>
              <a:cxnLst/>
              <a:rect l="l" t="t" r="r" b="b"/>
              <a:pathLst>
                <a:path w="448" h="468" extrusionOk="0">
                  <a:moveTo>
                    <a:pt x="222" y="0"/>
                  </a:moveTo>
                  <a:cubicBezTo>
                    <a:pt x="100" y="0"/>
                    <a:pt x="0" y="106"/>
                    <a:pt x="0" y="232"/>
                  </a:cubicBezTo>
                  <a:cubicBezTo>
                    <a:pt x="0" y="361"/>
                    <a:pt x="100" y="468"/>
                    <a:pt x="222" y="468"/>
                  </a:cubicBezTo>
                  <a:cubicBezTo>
                    <a:pt x="349" y="464"/>
                    <a:pt x="448" y="361"/>
                    <a:pt x="448" y="232"/>
                  </a:cubicBezTo>
                  <a:cubicBezTo>
                    <a:pt x="448" y="102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7" name="Google Shape;6884;p43">
              <a:extLst>
                <a:ext uri="{FF2B5EF4-FFF2-40B4-BE49-F238E27FC236}">
                  <a16:creationId xmlns:a16="http://schemas.microsoft.com/office/drawing/2014/main" id="{F2BA0E25-0493-6D43-B905-B9C23AA85948}"/>
                </a:ext>
              </a:extLst>
            </p:cNvPr>
            <p:cNvSpPr/>
            <p:nvPr/>
          </p:nvSpPr>
          <p:spPr>
            <a:xfrm>
              <a:off x="4796825" y="1866425"/>
              <a:ext cx="13850" cy="10400"/>
            </a:xfrm>
            <a:custGeom>
              <a:avLst/>
              <a:gdLst/>
              <a:ahLst/>
              <a:cxnLst/>
              <a:rect l="l" t="t" r="r" b="b"/>
              <a:pathLst>
                <a:path w="554" h="416" extrusionOk="0">
                  <a:moveTo>
                    <a:pt x="243" y="1"/>
                  </a:moveTo>
                  <a:cubicBezTo>
                    <a:pt x="145" y="1"/>
                    <a:pt x="51" y="55"/>
                    <a:pt x="0" y="153"/>
                  </a:cubicBezTo>
                  <a:lnTo>
                    <a:pt x="482" y="416"/>
                  </a:lnTo>
                  <a:cubicBezTo>
                    <a:pt x="553" y="279"/>
                    <a:pt x="503" y="108"/>
                    <a:pt x="369" y="33"/>
                  </a:cubicBezTo>
                  <a:cubicBezTo>
                    <a:pt x="329" y="11"/>
                    <a:pt x="285" y="1"/>
                    <a:pt x="24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8" name="Google Shape;6885;p43">
              <a:extLst>
                <a:ext uri="{FF2B5EF4-FFF2-40B4-BE49-F238E27FC236}">
                  <a16:creationId xmlns:a16="http://schemas.microsoft.com/office/drawing/2014/main" id="{61AEC71B-7624-7148-BFF0-D417B078D186}"/>
                </a:ext>
              </a:extLst>
            </p:cNvPr>
            <p:cNvSpPr/>
            <p:nvPr/>
          </p:nvSpPr>
          <p:spPr>
            <a:xfrm>
              <a:off x="4778500" y="1929525"/>
              <a:ext cx="14100" cy="9500"/>
            </a:xfrm>
            <a:custGeom>
              <a:avLst/>
              <a:gdLst/>
              <a:ahLst/>
              <a:cxnLst/>
              <a:rect l="l" t="t" r="r" b="b"/>
              <a:pathLst>
                <a:path w="564" h="380" extrusionOk="0">
                  <a:moveTo>
                    <a:pt x="512" y="1"/>
                  </a:moveTo>
                  <a:lnTo>
                    <a:pt x="0" y="192"/>
                  </a:lnTo>
                  <a:cubicBezTo>
                    <a:pt x="40" y="306"/>
                    <a:pt x="145" y="380"/>
                    <a:pt x="256" y="380"/>
                  </a:cubicBezTo>
                  <a:cubicBezTo>
                    <a:pt x="287" y="380"/>
                    <a:pt x="318" y="374"/>
                    <a:pt x="348" y="362"/>
                  </a:cubicBezTo>
                  <a:cubicBezTo>
                    <a:pt x="492" y="308"/>
                    <a:pt x="563" y="147"/>
                    <a:pt x="512" y="1"/>
                  </a:cubicBezTo>
                  <a:close/>
                </a:path>
              </a:pathLst>
            </a:custGeom>
            <a:solidFill>
              <a:srgbClr val="F28F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9" name="Google Shape;6886;p43">
              <a:extLst>
                <a:ext uri="{FF2B5EF4-FFF2-40B4-BE49-F238E27FC236}">
                  <a16:creationId xmlns:a16="http://schemas.microsoft.com/office/drawing/2014/main" id="{09A2B0DC-6C41-164D-AE08-F179E54C1B3F}"/>
                </a:ext>
              </a:extLst>
            </p:cNvPr>
            <p:cNvSpPr/>
            <p:nvPr/>
          </p:nvSpPr>
          <p:spPr>
            <a:xfrm>
              <a:off x="4738575" y="1863575"/>
              <a:ext cx="13225" cy="11375"/>
            </a:xfrm>
            <a:custGeom>
              <a:avLst/>
              <a:gdLst/>
              <a:ahLst/>
              <a:cxnLst/>
              <a:rect l="l" t="t" r="r" b="b"/>
              <a:pathLst>
                <a:path w="529" h="455" extrusionOk="0">
                  <a:moveTo>
                    <a:pt x="308" y="0"/>
                  </a:moveTo>
                  <a:cubicBezTo>
                    <a:pt x="252" y="0"/>
                    <a:pt x="196" y="18"/>
                    <a:pt x="147" y="55"/>
                  </a:cubicBezTo>
                  <a:cubicBezTo>
                    <a:pt x="27" y="150"/>
                    <a:pt x="0" y="328"/>
                    <a:pt x="89" y="454"/>
                  </a:cubicBezTo>
                  <a:lnTo>
                    <a:pt x="528" y="116"/>
                  </a:lnTo>
                  <a:cubicBezTo>
                    <a:pt x="475" y="40"/>
                    <a:pt x="393" y="0"/>
                    <a:pt x="30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0" name="Google Shape;6887;p43">
              <a:extLst>
                <a:ext uri="{FF2B5EF4-FFF2-40B4-BE49-F238E27FC236}">
                  <a16:creationId xmlns:a16="http://schemas.microsoft.com/office/drawing/2014/main" id="{1D82EE21-191E-2E4D-9349-198492295D8C}"/>
                </a:ext>
              </a:extLst>
            </p:cNvPr>
            <p:cNvSpPr/>
            <p:nvPr/>
          </p:nvSpPr>
          <p:spPr>
            <a:xfrm>
              <a:off x="4744200" y="1883975"/>
              <a:ext cx="11275" cy="11700"/>
            </a:xfrm>
            <a:custGeom>
              <a:avLst/>
              <a:gdLst/>
              <a:ahLst/>
              <a:cxnLst/>
              <a:rect l="l" t="t" r="r" b="b"/>
              <a:pathLst>
                <a:path w="451" h="468" extrusionOk="0">
                  <a:moveTo>
                    <a:pt x="226" y="0"/>
                  </a:moveTo>
                  <a:cubicBezTo>
                    <a:pt x="99" y="0"/>
                    <a:pt x="0" y="106"/>
                    <a:pt x="0" y="235"/>
                  </a:cubicBezTo>
                  <a:cubicBezTo>
                    <a:pt x="0" y="362"/>
                    <a:pt x="99" y="467"/>
                    <a:pt x="226" y="467"/>
                  </a:cubicBezTo>
                  <a:cubicBezTo>
                    <a:pt x="348" y="467"/>
                    <a:pt x="451" y="362"/>
                    <a:pt x="451" y="232"/>
                  </a:cubicBezTo>
                  <a:cubicBezTo>
                    <a:pt x="451" y="103"/>
                    <a:pt x="348" y="0"/>
                    <a:pt x="22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1" name="Google Shape;6888;p43">
              <a:extLst>
                <a:ext uri="{FF2B5EF4-FFF2-40B4-BE49-F238E27FC236}">
                  <a16:creationId xmlns:a16="http://schemas.microsoft.com/office/drawing/2014/main" id="{EDA031B0-88DF-6F41-A2B6-D5605563ADA4}"/>
                </a:ext>
              </a:extLst>
            </p:cNvPr>
            <p:cNvSpPr/>
            <p:nvPr/>
          </p:nvSpPr>
          <p:spPr>
            <a:xfrm>
              <a:off x="4753300" y="1884475"/>
              <a:ext cx="19500" cy="33825"/>
            </a:xfrm>
            <a:custGeom>
              <a:avLst/>
              <a:gdLst/>
              <a:ahLst/>
              <a:cxnLst/>
              <a:rect l="l" t="t" r="r" b="b"/>
              <a:pathLst>
                <a:path w="780" h="1353" extrusionOk="0">
                  <a:moveTo>
                    <a:pt x="779" y="1"/>
                  </a:moveTo>
                  <a:lnTo>
                    <a:pt x="1" y="1113"/>
                  </a:lnTo>
                  <a:lnTo>
                    <a:pt x="708" y="1352"/>
                  </a:lnTo>
                  <a:lnTo>
                    <a:pt x="779" y="1"/>
                  </a:lnTo>
                  <a:close/>
                </a:path>
              </a:pathLst>
            </a:custGeom>
            <a:solidFill>
              <a:srgbClr val="F28F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2" name="Google Shape;6889;p43">
              <a:extLst>
                <a:ext uri="{FF2B5EF4-FFF2-40B4-BE49-F238E27FC236}">
                  <a16:creationId xmlns:a16="http://schemas.microsoft.com/office/drawing/2014/main" id="{8120C4C4-DED6-8847-9154-C639FA1887FC}"/>
                </a:ext>
              </a:extLst>
            </p:cNvPr>
            <p:cNvSpPr/>
            <p:nvPr/>
          </p:nvSpPr>
          <p:spPr>
            <a:xfrm>
              <a:off x="4800125" y="2763350"/>
              <a:ext cx="105100" cy="96050"/>
            </a:xfrm>
            <a:custGeom>
              <a:avLst/>
              <a:gdLst/>
              <a:ahLst/>
              <a:cxnLst/>
              <a:rect l="l" t="t" r="r" b="b"/>
              <a:pathLst>
                <a:path w="4204" h="3842" extrusionOk="0">
                  <a:moveTo>
                    <a:pt x="3855" y="1"/>
                  </a:moveTo>
                  <a:cubicBezTo>
                    <a:pt x="3852" y="1"/>
                    <a:pt x="3849" y="1"/>
                    <a:pt x="3845" y="2"/>
                  </a:cubicBezTo>
                  <a:lnTo>
                    <a:pt x="3845" y="160"/>
                  </a:lnTo>
                  <a:cubicBezTo>
                    <a:pt x="3739" y="276"/>
                    <a:pt x="3449" y="391"/>
                    <a:pt x="3124" y="402"/>
                  </a:cubicBezTo>
                  <a:cubicBezTo>
                    <a:pt x="3105" y="403"/>
                    <a:pt x="3084" y="403"/>
                    <a:pt x="3060" y="403"/>
                  </a:cubicBezTo>
                  <a:cubicBezTo>
                    <a:pt x="2825" y="403"/>
                    <a:pt x="2404" y="356"/>
                    <a:pt x="2404" y="207"/>
                  </a:cubicBezTo>
                  <a:lnTo>
                    <a:pt x="2404" y="2"/>
                  </a:lnTo>
                  <a:cubicBezTo>
                    <a:pt x="2268" y="64"/>
                    <a:pt x="1947" y="1283"/>
                    <a:pt x="1377" y="1804"/>
                  </a:cubicBezTo>
                  <a:cubicBezTo>
                    <a:pt x="924" y="2218"/>
                    <a:pt x="303" y="2699"/>
                    <a:pt x="145" y="3160"/>
                  </a:cubicBezTo>
                  <a:cubicBezTo>
                    <a:pt x="0" y="3586"/>
                    <a:pt x="791" y="3841"/>
                    <a:pt x="1267" y="3841"/>
                  </a:cubicBezTo>
                  <a:cubicBezTo>
                    <a:pt x="1328" y="3841"/>
                    <a:pt x="1384" y="3837"/>
                    <a:pt x="1432" y="3828"/>
                  </a:cubicBezTo>
                  <a:cubicBezTo>
                    <a:pt x="1924" y="3743"/>
                    <a:pt x="2780" y="3395"/>
                    <a:pt x="2992" y="3074"/>
                  </a:cubicBezTo>
                  <a:cubicBezTo>
                    <a:pt x="3206" y="2750"/>
                    <a:pt x="3309" y="2275"/>
                    <a:pt x="3483" y="2040"/>
                  </a:cubicBezTo>
                  <a:cubicBezTo>
                    <a:pt x="3657" y="1804"/>
                    <a:pt x="4060" y="1542"/>
                    <a:pt x="4152" y="1269"/>
                  </a:cubicBezTo>
                  <a:cubicBezTo>
                    <a:pt x="4203" y="1119"/>
                    <a:pt x="4142" y="791"/>
                    <a:pt x="4071" y="514"/>
                  </a:cubicBezTo>
                  <a:cubicBezTo>
                    <a:pt x="4004" y="269"/>
                    <a:pt x="3936" y="1"/>
                    <a:pt x="3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3" name="Google Shape;6890;p43">
              <a:extLst>
                <a:ext uri="{FF2B5EF4-FFF2-40B4-BE49-F238E27FC236}">
                  <a16:creationId xmlns:a16="http://schemas.microsoft.com/office/drawing/2014/main" id="{C5ED342A-1BBF-A848-A45D-DE58C779A95B}"/>
                </a:ext>
              </a:extLst>
            </p:cNvPr>
            <p:cNvSpPr/>
            <p:nvPr/>
          </p:nvSpPr>
          <p:spPr>
            <a:xfrm>
              <a:off x="4647525" y="2709525"/>
              <a:ext cx="137475" cy="70475"/>
            </a:xfrm>
            <a:custGeom>
              <a:avLst/>
              <a:gdLst/>
              <a:ahLst/>
              <a:cxnLst/>
              <a:rect l="l" t="t" r="r" b="b"/>
              <a:pathLst>
                <a:path w="5499" h="2819" extrusionOk="0">
                  <a:moveTo>
                    <a:pt x="4951" y="1"/>
                  </a:moveTo>
                  <a:cubicBezTo>
                    <a:pt x="4948" y="1"/>
                    <a:pt x="4945" y="1"/>
                    <a:pt x="4942" y="2"/>
                  </a:cubicBezTo>
                  <a:lnTo>
                    <a:pt x="4945" y="128"/>
                  </a:lnTo>
                  <a:cubicBezTo>
                    <a:pt x="4833" y="299"/>
                    <a:pt x="4422" y="403"/>
                    <a:pt x="4044" y="403"/>
                  </a:cubicBezTo>
                  <a:cubicBezTo>
                    <a:pt x="3840" y="403"/>
                    <a:pt x="3645" y="373"/>
                    <a:pt x="3512" y="306"/>
                  </a:cubicBezTo>
                  <a:lnTo>
                    <a:pt x="3505" y="84"/>
                  </a:lnTo>
                  <a:cubicBezTo>
                    <a:pt x="3430" y="84"/>
                    <a:pt x="3369" y="189"/>
                    <a:pt x="3205" y="370"/>
                  </a:cubicBezTo>
                  <a:cubicBezTo>
                    <a:pt x="3003" y="586"/>
                    <a:pt x="2680" y="818"/>
                    <a:pt x="2355" y="978"/>
                  </a:cubicBezTo>
                  <a:cubicBezTo>
                    <a:pt x="1815" y="1248"/>
                    <a:pt x="768" y="1664"/>
                    <a:pt x="297" y="1876"/>
                  </a:cubicBezTo>
                  <a:cubicBezTo>
                    <a:pt x="0" y="2009"/>
                    <a:pt x="13" y="2367"/>
                    <a:pt x="321" y="2572"/>
                  </a:cubicBezTo>
                  <a:cubicBezTo>
                    <a:pt x="522" y="2708"/>
                    <a:pt x="916" y="2818"/>
                    <a:pt x="1417" y="2818"/>
                  </a:cubicBezTo>
                  <a:cubicBezTo>
                    <a:pt x="1672" y="2818"/>
                    <a:pt x="1954" y="2790"/>
                    <a:pt x="2253" y="2722"/>
                  </a:cubicBezTo>
                  <a:cubicBezTo>
                    <a:pt x="2724" y="2619"/>
                    <a:pt x="3333" y="2192"/>
                    <a:pt x="3734" y="2192"/>
                  </a:cubicBezTo>
                  <a:cubicBezTo>
                    <a:pt x="3744" y="2192"/>
                    <a:pt x="3755" y="2192"/>
                    <a:pt x="3765" y="2193"/>
                  </a:cubicBezTo>
                  <a:cubicBezTo>
                    <a:pt x="3860" y="2199"/>
                    <a:pt x="3974" y="2203"/>
                    <a:pt x="4098" y="2203"/>
                  </a:cubicBezTo>
                  <a:cubicBezTo>
                    <a:pt x="4492" y="2203"/>
                    <a:pt x="4978" y="2162"/>
                    <a:pt x="5202" y="2009"/>
                  </a:cubicBezTo>
                  <a:cubicBezTo>
                    <a:pt x="5498" y="1804"/>
                    <a:pt x="5379" y="1374"/>
                    <a:pt x="5297" y="1002"/>
                  </a:cubicBezTo>
                  <a:cubicBezTo>
                    <a:pt x="5207" y="604"/>
                    <a:pt x="5081" y="1"/>
                    <a:pt x="49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4" name="Google Shape;6891;p43">
              <a:extLst>
                <a:ext uri="{FF2B5EF4-FFF2-40B4-BE49-F238E27FC236}">
                  <a16:creationId xmlns:a16="http://schemas.microsoft.com/office/drawing/2014/main" id="{4B600163-9B26-8B43-9ECA-DD5BDC0827EF}"/>
                </a:ext>
              </a:extLst>
            </p:cNvPr>
            <p:cNvSpPr/>
            <p:nvPr/>
          </p:nvSpPr>
          <p:spPr>
            <a:xfrm>
              <a:off x="4495725" y="2007750"/>
              <a:ext cx="372125" cy="164025"/>
            </a:xfrm>
            <a:custGeom>
              <a:avLst/>
              <a:gdLst/>
              <a:ahLst/>
              <a:cxnLst/>
              <a:rect l="l" t="t" r="r" b="b"/>
              <a:pathLst>
                <a:path w="14885" h="6561" extrusionOk="0">
                  <a:moveTo>
                    <a:pt x="14195" y="1"/>
                  </a:moveTo>
                  <a:lnTo>
                    <a:pt x="9751" y="4599"/>
                  </a:lnTo>
                  <a:cubicBezTo>
                    <a:pt x="9751" y="4599"/>
                    <a:pt x="5854" y="3899"/>
                    <a:pt x="4519" y="3520"/>
                  </a:cubicBezTo>
                  <a:cubicBezTo>
                    <a:pt x="4099" y="3397"/>
                    <a:pt x="3806" y="2773"/>
                    <a:pt x="3714" y="2288"/>
                  </a:cubicBezTo>
                  <a:cubicBezTo>
                    <a:pt x="3622" y="1803"/>
                    <a:pt x="3379" y="1656"/>
                    <a:pt x="3379" y="1656"/>
                  </a:cubicBezTo>
                  <a:cubicBezTo>
                    <a:pt x="3379" y="1656"/>
                    <a:pt x="3369" y="1998"/>
                    <a:pt x="3291" y="2565"/>
                  </a:cubicBezTo>
                  <a:cubicBezTo>
                    <a:pt x="3256" y="2810"/>
                    <a:pt x="2870" y="2841"/>
                    <a:pt x="2530" y="2913"/>
                  </a:cubicBezTo>
                  <a:cubicBezTo>
                    <a:pt x="1304" y="3175"/>
                    <a:pt x="895" y="2905"/>
                    <a:pt x="393" y="3264"/>
                  </a:cubicBezTo>
                  <a:cubicBezTo>
                    <a:pt x="0" y="3544"/>
                    <a:pt x="488" y="4264"/>
                    <a:pt x="1380" y="4510"/>
                  </a:cubicBezTo>
                  <a:cubicBezTo>
                    <a:pt x="2632" y="4851"/>
                    <a:pt x="3321" y="4680"/>
                    <a:pt x="4083" y="4868"/>
                  </a:cubicBezTo>
                  <a:cubicBezTo>
                    <a:pt x="4669" y="5015"/>
                    <a:pt x="8895" y="6342"/>
                    <a:pt x="9700" y="6517"/>
                  </a:cubicBezTo>
                  <a:cubicBezTo>
                    <a:pt x="9821" y="6544"/>
                    <a:pt x="9933" y="6561"/>
                    <a:pt x="10043" y="6561"/>
                  </a:cubicBezTo>
                  <a:cubicBezTo>
                    <a:pt x="10321" y="6561"/>
                    <a:pt x="10581" y="6452"/>
                    <a:pt x="10912" y="6124"/>
                  </a:cubicBezTo>
                  <a:cubicBezTo>
                    <a:pt x="11373" y="5667"/>
                    <a:pt x="14884" y="2609"/>
                    <a:pt x="14884" y="2609"/>
                  </a:cubicBezTo>
                  <a:lnTo>
                    <a:pt x="14195" y="1"/>
                  </a:lnTo>
                  <a:close/>
                </a:path>
              </a:pathLst>
            </a:custGeom>
            <a:solidFill>
              <a:srgbClr val="FFA8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5" name="Google Shape;6892;p43">
              <a:extLst>
                <a:ext uri="{FF2B5EF4-FFF2-40B4-BE49-F238E27FC236}">
                  <a16:creationId xmlns:a16="http://schemas.microsoft.com/office/drawing/2014/main" id="{9424179F-EB13-7444-87BC-B65B9E185384}"/>
                </a:ext>
              </a:extLst>
            </p:cNvPr>
            <p:cNvSpPr/>
            <p:nvPr/>
          </p:nvSpPr>
          <p:spPr>
            <a:xfrm>
              <a:off x="4768925" y="2003700"/>
              <a:ext cx="123425" cy="120050"/>
            </a:xfrm>
            <a:custGeom>
              <a:avLst/>
              <a:gdLst/>
              <a:ahLst/>
              <a:cxnLst/>
              <a:rect l="l" t="t" r="r" b="b"/>
              <a:pathLst>
                <a:path w="4937" h="4802" extrusionOk="0">
                  <a:moveTo>
                    <a:pt x="3434" y="0"/>
                  </a:moveTo>
                  <a:cubicBezTo>
                    <a:pt x="2870" y="0"/>
                    <a:pt x="1" y="3426"/>
                    <a:pt x="1" y="3426"/>
                  </a:cubicBezTo>
                  <a:lnTo>
                    <a:pt x="1639" y="4802"/>
                  </a:lnTo>
                  <a:cubicBezTo>
                    <a:pt x="1639" y="4802"/>
                    <a:pt x="3758" y="3412"/>
                    <a:pt x="4134" y="2856"/>
                  </a:cubicBezTo>
                  <a:cubicBezTo>
                    <a:pt x="4509" y="2300"/>
                    <a:pt x="4936" y="372"/>
                    <a:pt x="3462" y="3"/>
                  </a:cubicBezTo>
                  <a:cubicBezTo>
                    <a:pt x="3453" y="1"/>
                    <a:pt x="3444" y="0"/>
                    <a:pt x="34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6" name="Google Shape;6893;p43">
              <a:extLst>
                <a:ext uri="{FF2B5EF4-FFF2-40B4-BE49-F238E27FC236}">
                  <a16:creationId xmlns:a16="http://schemas.microsoft.com/office/drawing/2014/main" id="{F647F6D8-3076-BB47-9AEE-A4423D295C4C}"/>
                </a:ext>
              </a:extLst>
            </p:cNvPr>
            <p:cNvSpPr/>
            <p:nvPr/>
          </p:nvSpPr>
          <p:spPr>
            <a:xfrm>
              <a:off x="4805875" y="2040200"/>
              <a:ext cx="75025" cy="93200"/>
            </a:xfrm>
            <a:custGeom>
              <a:avLst/>
              <a:gdLst/>
              <a:ahLst/>
              <a:cxnLst/>
              <a:rect l="l" t="t" r="r" b="b"/>
              <a:pathLst>
                <a:path w="3001" h="3728" extrusionOk="0">
                  <a:moveTo>
                    <a:pt x="2755" y="0"/>
                  </a:moveTo>
                  <a:cubicBezTo>
                    <a:pt x="2755" y="1"/>
                    <a:pt x="2809" y="779"/>
                    <a:pt x="2608" y="1201"/>
                  </a:cubicBezTo>
                  <a:cubicBezTo>
                    <a:pt x="2505" y="1420"/>
                    <a:pt x="267" y="3427"/>
                    <a:pt x="267" y="3427"/>
                  </a:cubicBezTo>
                  <a:lnTo>
                    <a:pt x="161" y="3342"/>
                  </a:lnTo>
                  <a:lnTo>
                    <a:pt x="1" y="3482"/>
                  </a:lnTo>
                  <a:lnTo>
                    <a:pt x="267" y="3727"/>
                  </a:lnTo>
                  <a:lnTo>
                    <a:pt x="544" y="3471"/>
                  </a:lnTo>
                  <a:cubicBezTo>
                    <a:pt x="816" y="3215"/>
                    <a:pt x="2526" y="1727"/>
                    <a:pt x="2762" y="1201"/>
                  </a:cubicBezTo>
                  <a:cubicBezTo>
                    <a:pt x="3001" y="679"/>
                    <a:pt x="2755" y="1"/>
                    <a:pt x="2755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7" name="Google Shape;6894;p43">
              <a:extLst>
                <a:ext uri="{FF2B5EF4-FFF2-40B4-BE49-F238E27FC236}">
                  <a16:creationId xmlns:a16="http://schemas.microsoft.com/office/drawing/2014/main" id="{A77422D9-442F-6E4B-B625-96001D9CBD90}"/>
                </a:ext>
              </a:extLst>
            </p:cNvPr>
            <p:cNvSpPr/>
            <p:nvPr/>
          </p:nvSpPr>
          <p:spPr>
            <a:xfrm>
              <a:off x="4805875" y="2040200"/>
              <a:ext cx="71700" cy="93200"/>
            </a:xfrm>
            <a:custGeom>
              <a:avLst/>
              <a:gdLst/>
              <a:ahLst/>
              <a:cxnLst/>
              <a:rect l="l" t="t" r="r" b="b"/>
              <a:pathLst>
                <a:path w="2868" h="3728" extrusionOk="0">
                  <a:moveTo>
                    <a:pt x="2755" y="0"/>
                  </a:moveTo>
                  <a:cubicBezTo>
                    <a:pt x="2755" y="0"/>
                    <a:pt x="2762" y="95"/>
                    <a:pt x="2762" y="243"/>
                  </a:cubicBezTo>
                  <a:cubicBezTo>
                    <a:pt x="2762" y="505"/>
                    <a:pt x="2738" y="928"/>
                    <a:pt x="2608" y="1201"/>
                  </a:cubicBezTo>
                  <a:cubicBezTo>
                    <a:pt x="2505" y="1420"/>
                    <a:pt x="267" y="3427"/>
                    <a:pt x="267" y="3427"/>
                  </a:cubicBezTo>
                  <a:lnTo>
                    <a:pt x="161" y="3342"/>
                  </a:lnTo>
                  <a:lnTo>
                    <a:pt x="38" y="3447"/>
                  </a:lnTo>
                  <a:lnTo>
                    <a:pt x="1" y="3482"/>
                  </a:lnTo>
                  <a:lnTo>
                    <a:pt x="267" y="3727"/>
                  </a:lnTo>
                  <a:lnTo>
                    <a:pt x="544" y="3471"/>
                  </a:lnTo>
                  <a:cubicBezTo>
                    <a:pt x="816" y="3215"/>
                    <a:pt x="2526" y="1727"/>
                    <a:pt x="2762" y="1201"/>
                  </a:cubicBezTo>
                  <a:cubicBezTo>
                    <a:pt x="2840" y="1031"/>
                    <a:pt x="2864" y="843"/>
                    <a:pt x="2867" y="669"/>
                  </a:cubicBezTo>
                  <a:cubicBezTo>
                    <a:pt x="2867" y="308"/>
                    <a:pt x="2755" y="1"/>
                    <a:pt x="27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78" name="Google Shape;6895;p43">
              <a:extLst>
                <a:ext uri="{FF2B5EF4-FFF2-40B4-BE49-F238E27FC236}">
                  <a16:creationId xmlns:a16="http://schemas.microsoft.com/office/drawing/2014/main" id="{353E7C5D-1F94-D942-AC5E-330B6FFDA871}"/>
                </a:ext>
              </a:extLst>
            </p:cNvPr>
            <p:cNvSpPr/>
            <p:nvPr/>
          </p:nvSpPr>
          <p:spPr>
            <a:xfrm>
              <a:off x="4494925" y="1869425"/>
              <a:ext cx="62325" cy="79075"/>
            </a:xfrm>
            <a:custGeom>
              <a:avLst/>
              <a:gdLst/>
              <a:ahLst/>
              <a:cxnLst/>
              <a:rect l="l" t="t" r="r" b="b"/>
              <a:pathLst>
                <a:path w="2493" h="3163" extrusionOk="0">
                  <a:moveTo>
                    <a:pt x="2334" y="1"/>
                  </a:moveTo>
                  <a:cubicBezTo>
                    <a:pt x="2193" y="1"/>
                    <a:pt x="1891" y="285"/>
                    <a:pt x="1462" y="332"/>
                  </a:cubicBezTo>
                  <a:cubicBezTo>
                    <a:pt x="950" y="387"/>
                    <a:pt x="81" y="647"/>
                    <a:pt x="32" y="1657"/>
                  </a:cubicBezTo>
                  <a:cubicBezTo>
                    <a:pt x="0" y="2288"/>
                    <a:pt x="142" y="3162"/>
                    <a:pt x="653" y="3162"/>
                  </a:cubicBezTo>
                  <a:cubicBezTo>
                    <a:pt x="800" y="3162"/>
                    <a:pt x="977" y="3090"/>
                    <a:pt x="1190" y="2920"/>
                  </a:cubicBezTo>
                  <a:cubicBezTo>
                    <a:pt x="1510" y="2664"/>
                    <a:pt x="1497" y="1920"/>
                    <a:pt x="1538" y="1548"/>
                  </a:cubicBezTo>
                  <a:cubicBezTo>
                    <a:pt x="1585" y="1104"/>
                    <a:pt x="1667" y="794"/>
                    <a:pt x="1667" y="794"/>
                  </a:cubicBezTo>
                  <a:cubicBezTo>
                    <a:pt x="1667" y="794"/>
                    <a:pt x="2261" y="531"/>
                    <a:pt x="2398" y="373"/>
                  </a:cubicBezTo>
                  <a:cubicBezTo>
                    <a:pt x="2463" y="296"/>
                    <a:pt x="2493" y="121"/>
                    <a:pt x="2384" y="19"/>
                  </a:cubicBezTo>
                  <a:cubicBezTo>
                    <a:pt x="2370" y="6"/>
                    <a:pt x="2354" y="1"/>
                    <a:pt x="2334" y="1"/>
                  </a:cubicBezTo>
                  <a:close/>
                </a:path>
              </a:pathLst>
            </a:custGeom>
            <a:solidFill>
              <a:srgbClr val="F28F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-13607" y="3748173"/>
            <a:ext cx="4458076" cy="840391"/>
          </a:xfrm>
          <a:prstGeom prst="rect">
            <a:avLst/>
          </a:prstGeom>
          <a:solidFill>
            <a:srgbClr val="37474F"/>
          </a:solidFill>
          <a:ln>
            <a:solidFill>
              <a:srgbClr val="3747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40445" y="2002282"/>
            <a:ext cx="66178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/>
                </a:solidFill>
              </a:rPr>
              <a:t>Kubutuhan Data (IOL, SES dan PKM)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/>
                </a:solidFill>
              </a:rPr>
              <a:t>Pembuatan Kuisioner IOL dan SES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/>
                </a:solidFill>
              </a:rPr>
              <a:t>Kebutuhan Surveyor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/>
                </a:solidFill>
              </a:rPr>
              <a:t>Kebutuhan Perlengkapan Survey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/>
                </a:solidFill>
              </a:rPr>
              <a:t>Pembuatan Time Schedule Survey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BFB48FD-806D-72A4-959D-77B5BBC98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618" y="0"/>
            <a:ext cx="4441382" cy="826061"/>
          </a:xfrm>
          <a:prstGeom prst="rect">
            <a:avLst/>
          </a:prstGeom>
          <a:solidFill>
            <a:srgbClr val="CCD7F4"/>
          </a:solidFill>
        </p:spPr>
      </p:pic>
    </p:spTree>
    <p:extLst>
      <p:ext uri="{BB962C8B-B14F-4D97-AF65-F5344CB8AC3E}">
        <p14:creationId xmlns:p14="http://schemas.microsoft.com/office/powerpoint/2010/main" val="13267951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10865-5137-8BF6-03CE-95BB56D6E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30F1909-6FDD-1DDD-FEC7-BBD688009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520F9FD0-35D5-3122-8AF6-06E67CBD2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548" y="975946"/>
            <a:ext cx="10447644" cy="534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625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88C69-9C40-B4A6-4D6E-90CAB6342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A370360-B076-32DE-160A-639CD7A29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89FC5FA0-D7B4-F607-2701-7C9B247904B6}"/>
              </a:ext>
            </a:extLst>
          </p:cNvPr>
          <p:cNvSpPr txBox="1"/>
          <p:nvPr/>
        </p:nvSpPr>
        <p:spPr>
          <a:xfrm>
            <a:off x="457201" y="857663"/>
            <a:ext cx="7449126" cy="5847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Strategi </a:t>
            </a:r>
            <a:r>
              <a:rPr lang="en-ID" sz="3200" b="1" dirty="0" err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Pengambilan</a:t>
            </a:r>
            <a:r>
              <a:rPr lang="en-ID" sz="32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Sampel</a:t>
            </a:r>
            <a:endParaRPr lang="en-ID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9AD5B883-9CCD-3E62-5392-D3E8B8B20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3" y="2350365"/>
            <a:ext cx="3963410" cy="352425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Gambar 7">
            <a:extLst>
              <a:ext uri="{FF2B5EF4-FFF2-40B4-BE49-F238E27FC236}">
                <a16:creationId xmlns:a16="http://schemas.microsoft.com/office/drawing/2014/main" id="{72E68DE6-4A4D-98AB-44E4-36AE1C7EC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920" y="1762413"/>
            <a:ext cx="7258050" cy="453390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538478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8BFC-FC7E-F816-F5E1-56445BE79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A5041F6-0A75-618B-DCDA-53A6FFBFA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5CD82D4D-0020-B56A-DF8D-B8EEC1689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295" y="975946"/>
            <a:ext cx="9762173" cy="535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294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74BC7-DC84-5028-B4C7-8B6550937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2935CBE-3264-DE5C-9F83-F75F27EAC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BBEA02AB-6F74-C465-072D-7C72B658E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12" y="1063868"/>
            <a:ext cx="11957538" cy="579413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14F11F89-9340-47F4-A6F9-6590AAC8F2F2}"/>
              </a:ext>
            </a:extLst>
          </p:cNvPr>
          <p:cNvSpPr txBox="1"/>
          <p:nvPr/>
        </p:nvSpPr>
        <p:spPr>
          <a:xfrm>
            <a:off x="386011" y="562915"/>
            <a:ext cx="6296144" cy="4001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COI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Untuk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Aliran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Sungai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Penanggulangan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Banjir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endParaRPr lang="en-ID" sz="20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6123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6D7DC-31AB-4412-DBDE-1881EB54A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EE2FE99-EDA4-1171-8154-3A42C8EC5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1E20E4DE-B315-88C1-0E53-25BB75995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26" y="1040731"/>
            <a:ext cx="5618285" cy="5817269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FBE33360-2245-9489-0165-2046134D3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896814"/>
            <a:ext cx="5990492" cy="4353990"/>
          </a:xfrm>
          <a:prstGeom prst="rect">
            <a:avLst/>
          </a:prstGeom>
        </p:spPr>
      </p:pic>
      <p:cxnSp>
        <p:nvCxnSpPr>
          <p:cNvPr id="7" name="Konektor Panah Lurus 6">
            <a:extLst>
              <a:ext uri="{FF2B5EF4-FFF2-40B4-BE49-F238E27FC236}">
                <a16:creationId xmlns:a16="http://schemas.microsoft.com/office/drawing/2014/main" id="{980C2A7B-70CF-BBC5-46BC-44A00504C9DA}"/>
              </a:ext>
            </a:extLst>
          </p:cNvPr>
          <p:cNvCxnSpPr>
            <a:cxnSpLocks/>
          </p:cNvCxnSpPr>
          <p:nvPr/>
        </p:nvCxnSpPr>
        <p:spPr>
          <a:xfrm>
            <a:off x="2783305" y="1748589"/>
            <a:ext cx="3819718" cy="36480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Konektor Panah Lurus 13">
            <a:extLst>
              <a:ext uri="{FF2B5EF4-FFF2-40B4-BE49-F238E27FC236}">
                <a16:creationId xmlns:a16="http://schemas.microsoft.com/office/drawing/2014/main" id="{BFE28615-B6E8-994F-387B-4253BF6487AE}"/>
              </a:ext>
            </a:extLst>
          </p:cNvPr>
          <p:cNvCxnSpPr>
            <a:cxnSpLocks/>
          </p:cNvCxnSpPr>
          <p:nvPr/>
        </p:nvCxnSpPr>
        <p:spPr>
          <a:xfrm>
            <a:off x="2993780" y="2602523"/>
            <a:ext cx="3609243" cy="7209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Konektor Panah Lurus 15">
            <a:extLst>
              <a:ext uri="{FF2B5EF4-FFF2-40B4-BE49-F238E27FC236}">
                <a16:creationId xmlns:a16="http://schemas.microsoft.com/office/drawing/2014/main" id="{A7AD1761-BE59-7DAA-2E56-2F288E3A24A8}"/>
              </a:ext>
            </a:extLst>
          </p:cNvPr>
          <p:cNvCxnSpPr>
            <a:cxnSpLocks/>
          </p:cNvCxnSpPr>
          <p:nvPr/>
        </p:nvCxnSpPr>
        <p:spPr>
          <a:xfrm>
            <a:off x="3780692" y="4255477"/>
            <a:ext cx="254977" cy="773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Konektor Panah Lurus 18">
            <a:extLst>
              <a:ext uri="{FF2B5EF4-FFF2-40B4-BE49-F238E27FC236}">
                <a16:creationId xmlns:a16="http://schemas.microsoft.com/office/drawing/2014/main" id="{5622CDD9-28B5-CC6F-C384-E3DD7459F4A7}"/>
              </a:ext>
            </a:extLst>
          </p:cNvPr>
          <p:cNvCxnSpPr>
            <a:cxnSpLocks/>
          </p:cNvCxnSpPr>
          <p:nvPr/>
        </p:nvCxnSpPr>
        <p:spPr>
          <a:xfrm>
            <a:off x="3121269" y="4035669"/>
            <a:ext cx="3481754" cy="6066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ambar 20">
            <a:extLst>
              <a:ext uri="{FF2B5EF4-FFF2-40B4-BE49-F238E27FC236}">
                <a16:creationId xmlns:a16="http://schemas.microsoft.com/office/drawing/2014/main" id="{FA0BC503-3611-5589-1AC9-BCE59A216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89984"/>
            <a:ext cx="5990493" cy="1506470"/>
          </a:xfrm>
          <a:prstGeom prst="rect">
            <a:avLst/>
          </a:prstGeom>
        </p:spPr>
      </p:pic>
      <p:cxnSp>
        <p:nvCxnSpPr>
          <p:cNvPr id="23" name="Konektor Panah Lurus 22">
            <a:extLst>
              <a:ext uri="{FF2B5EF4-FFF2-40B4-BE49-F238E27FC236}">
                <a16:creationId xmlns:a16="http://schemas.microsoft.com/office/drawing/2014/main" id="{2CCA3D32-3572-5BB1-A2B7-078AE20595EC}"/>
              </a:ext>
            </a:extLst>
          </p:cNvPr>
          <p:cNvCxnSpPr>
            <a:cxnSpLocks/>
          </p:cNvCxnSpPr>
          <p:nvPr/>
        </p:nvCxnSpPr>
        <p:spPr>
          <a:xfrm>
            <a:off x="3908180" y="5662247"/>
            <a:ext cx="3024554" cy="5978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Konektor Panah Lurus 5">
            <a:extLst>
              <a:ext uri="{FF2B5EF4-FFF2-40B4-BE49-F238E27FC236}">
                <a16:creationId xmlns:a16="http://schemas.microsoft.com/office/drawing/2014/main" id="{687C0C54-2F0F-AF1E-5B91-682D93A1C063}"/>
              </a:ext>
            </a:extLst>
          </p:cNvPr>
          <p:cNvCxnSpPr>
            <a:cxnSpLocks/>
          </p:cNvCxnSpPr>
          <p:nvPr/>
        </p:nvCxnSpPr>
        <p:spPr>
          <a:xfrm>
            <a:off x="2145323" y="3323492"/>
            <a:ext cx="104628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Kotak Teks 8">
            <a:extLst>
              <a:ext uri="{FF2B5EF4-FFF2-40B4-BE49-F238E27FC236}">
                <a16:creationId xmlns:a16="http://schemas.microsoft.com/office/drawing/2014/main" id="{FBDA9589-AC89-B35E-97DC-36975AE2368D}"/>
              </a:ext>
            </a:extLst>
          </p:cNvPr>
          <p:cNvSpPr txBox="1"/>
          <p:nvPr/>
        </p:nvSpPr>
        <p:spPr>
          <a:xfrm>
            <a:off x="492368" y="3174023"/>
            <a:ext cx="1644162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/>
              <a:t>Saluran</a:t>
            </a:r>
            <a:r>
              <a:rPr lang="en-US" sz="1400" dirty="0"/>
              <a:t> </a:t>
            </a:r>
            <a:r>
              <a:rPr lang="en-US" sz="1400" dirty="0" err="1"/>
              <a:t>Eksisting</a:t>
            </a:r>
            <a:endParaRPr lang="en-ID" sz="1400" dirty="0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93460A49-F409-EBEF-5504-66591DCBCB88}"/>
              </a:ext>
            </a:extLst>
          </p:cNvPr>
          <p:cNvSpPr txBox="1"/>
          <p:nvPr/>
        </p:nvSpPr>
        <p:spPr>
          <a:xfrm>
            <a:off x="448406" y="4538009"/>
            <a:ext cx="2189285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/>
              <a:t>Rencana</a:t>
            </a:r>
            <a:r>
              <a:rPr lang="en-US" sz="1400" dirty="0"/>
              <a:t> Rehab </a:t>
            </a:r>
            <a:r>
              <a:rPr lang="en-US" sz="1400" dirty="0" err="1"/>
              <a:t>Saluran</a:t>
            </a:r>
            <a:endParaRPr lang="en-ID" sz="1400" dirty="0"/>
          </a:p>
        </p:txBody>
      </p:sp>
      <p:cxnSp>
        <p:nvCxnSpPr>
          <p:cNvPr id="18" name="Konektor Panah Lurus 17">
            <a:extLst>
              <a:ext uri="{FF2B5EF4-FFF2-40B4-BE49-F238E27FC236}">
                <a16:creationId xmlns:a16="http://schemas.microsoft.com/office/drawing/2014/main" id="{14BE4A4A-4CB2-2DC3-C4BD-97E7B6003B66}"/>
              </a:ext>
            </a:extLst>
          </p:cNvPr>
          <p:cNvCxnSpPr/>
          <p:nvPr/>
        </p:nvCxnSpPr>
        <p:spPr>
          <a:xfrm>
            <a:off x="1406769" y="4642338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Konektor Panah Lurus 23">
            <a:extLst>
              <a:ext uri="{FF2B5EF4-FFF2-40B4-BE49-F238E27FC236}">
                <a16:creationId xmlns:a16="http://schemas.microsoft.com/office/drawing/2014/main" id="{56248A56-1DED-7649-235F-DBEDB5097076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2637691" y="4409319"/>
            <a:ext cx="503360" cy="2825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Konektor Panah Lurus 24">
            <a:extLst>
              <a:ext uri="{FF2B5EF4-FFF2-40B4-BE49-F238E27FC236}">
                <a16:creationId xmlns:a16="http://schemas.microsoft.com/office/drawing/2014/main" id="{23C04397-23FA-0C38-5373-CAE31F42C2F5}"/>
              </a:ext>
            </a:extLst>
          </p:cNvPr>
          <p:cNvCxnSpPr>
            <a:cxnSpLocks/>
          </p:cNvCxnSpPr>
          <p:nvPr/>
        </p:nvCxnSpPr>
        <p:spPr>
          <a:xfrm flipV="1">
            <a:off x="2650880" y="4409320"/>
            <a:ext cx="964222" cy="3406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7622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FB441F13-BF63-6BE8-78C8-334E8F3A1C99}"/>
              </a:ext>
            </a:extLst>
          </p:cNvPr>
          <p:cNvSpPr txBox="1"/>
          <p:nvPr/>
        </p:nvSpPr>
        <p:spPr>
          <a:xfrm>
            <a:off x="586739" y="1508879"/>
            <a:ext cx="5419725" cy="529375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Ringkasan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Eksekutif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Deskripsi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Proyek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Ruang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Lingkup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Pengadaan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Lahan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Pemukiman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Kembali</a:t>
            </a: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Informasi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Sosial Ekonomi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Pemukiman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Kembali</a:t>
            </a: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Pengungkapan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Informasi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Konsultasi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,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Partisipasi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Mekanisme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Penyelesaian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Keluhan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Kerangka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Hukum</a:t>
            </a:r>
          </a:p>
          <a:p>
            <a:pPr marL="400050" indent="-400050">
              <a:buFont typeface="+mj-lt"/>
              <a:buAutoNum type="romanUcPeriod"/>
            </a:pP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Hak, Bantuan, dan Manfaat</a:t>
            </a: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Relokasi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Perumahan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Pemukiman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Kembali</a:t>
            </a: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Pemulihan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Rehabilitasi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Pendapatan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Anggaran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Rencana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Pembiayaan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Pemukiman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Kembali</a:t>
            </a:r>
          </a:p>
          <a:p>
            <a:pPr marL="447675" indent="-447675"/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	Nilai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acuan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NJOP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Berdasarkan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Nilai Tim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Apresial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yang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ditunjuk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(independent)</a:t>
            </a: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Pengaturan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Kelembagaan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Jadwal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Persiapan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–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Pelaksanaan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(Ganti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rugi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400050" indent="-400050">
              <a:buFont typeface="+mj-lt"/>
              <a:buAutoNum type="romanU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Pemantauan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Pelaporan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Lampiran</a:t>
            </a:r>
          </a:p>
          <a:p>
            <a:pPr marL="342900" indent="-342900">
              <a:buAutoNum type="arabicPeriod"/>
            </a:pP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Peta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Bidang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Wilayah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Terdampak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Daftar nama, Lokasi,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lahan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, Rumah,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Tanaman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dan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bangunan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lainnya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terdampak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Preferensi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Masyarakat (Ganti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rugi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Persefsi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Masyarakatb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Terhadap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Proyek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Dokumen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Konsultasi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Bermakna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Dokumen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Penanganan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Keluhan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Dokumentasi</a:t>
            </a:r>
            <a:r>
              <a:rPr lang="en-ID" sz="13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D" sz="1300" dirty="0" err="1">
                <a:solidFill>
                  <a:schemeClr val="accent6">
                    <a:lumMod val="75000"/>
                  </a:schemeClr>
                </a:solidFill>
              </a:rPr>
              <a:t>Kegiatan</a:t>
            </a:r>
            <a:endParaRPr lang="en-ID" sz="1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D0AB0DF1-CB1A-C8C8-5F9A-39EF6906A65C}"/>
              </a:ext>
            </a:extLst>
          </p:cNvPr>
          <p:cNvSpPr txBox="1"/>
          <p:nvPr/>
        </p:nvSpPr>
        <p:spPr>
          <a:xfrm>
            <a:off x="6278879" y="1354991"/>
            <a:ext cx="5828129" cy="5447645"/>
          </a:xfrm>
          <a:prstGeom prst="rect">
            <a:avLst/>
          </a:prstGeom>
          <a:solidFill>
            <a:srgbClr val="E8EBFE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1200" dirty="0"/>
              <a:t>RINGKASAN EKSEKUTIF</a:t>
            </a:r>
          </a:p>
          <a:p>
            <a:r>
              <a:rPr lang="en-ID" sz="1200" dirty="0"/>
              <a:t>I. </a:t>
            </a:r>
            <a:r>
              <a:rPr lang="en-ID" sz="1200" dirty="0" err="1"/>
              <a:t>Profil</a:t>
            </a:r>
            <a:r>
              <a:rPr lang="en-ID" sz="1200" dirty="0"/>
              <a:t> dan Lokasi </a:t>
            </a:r>
            <a:r>
              <a:rPr lang="en-ID" sz="1200" dirty="0" err="1"/>
              <a:t>Proyek</a:t>
            </a:r>
            <a:endParaRPr lang="en-ID" sz="1200" dirty="0"/>
          </a:p>
          <a:p>
            <a:pPr marL="266700" indent="-266700"/>
            <a:r>
              <a:rPr lang="en-ID" sz="1200" dirty="0"/>
              <a:t>	A. </a:t>
            </a:r>
            <a:r>
              <a:rPr lang="en-ID" sz="1200" dirty="0" err="1"/>
              <a:t>Kondisi</a:t>
            </a:r>
            <a:r>
              <a:rPr lang="en-ID" sz="1200" dirty="0"/>
              <a:t> </a:t>
            </a:r>
            <a:r>
              <a:rPr lang="en-ID" sz="1200" dirty="0" err="1"/>
              <a:t>Fisik</a:t>
            </a:r>
            <a:r>
              <a:rPr lang="en-ID" sz="1200" dirty="0"/>
              <a:t>, Sosial Ekonomi dan </a:t>
            </a:r>
            <a:r>
              <a:rPr lang="en-ID" sz="1200" dirty="0" err="1"/>
              <a:t>praktik</a:t>
            </a:r>
            <a:r>
              <a:rPr lang="en-ID" sz="1200" dirty="0"/>
              <a:t> </a:t>
            </a:r>
            <a:r>
              <a:rPr lang="en-ID" sz="1200" dirty="0" err="1"/>
              <a:t>prakti</a:t>
            </a:r>
            <a:r>
              <a:rPr lang="en-ID" sz="1200" dirty="0"/>
              <a:t> </a:t>
            </a:r>
            <a:r>
              <a:rPr lang="en-ID" sz="1200" dirty="0" err="1"/>
              <a:t>akuakultur</a:t>
            </a:r>
            <a:r>
              <a:rPr lang="en-ID" sz="1200" dirty="0"/>
              <a:t> </a:t>
            </a:r>
          </a:p>
          <a:p>
            <a:pPr marL="266700" indent="-266700"/>
            <a:r>
              <a:rPr lang="en-ID" sz="1200" dirty="0"/>
              <a:t>	B. </a:t>
            </a:r>
            <a:r>
              <a:rPr lang="en-ID" sz="1200" dirty="0" err="1"/>
              <a:t>Pemetaan</a:t>
            </a:r>
            <a:r>
              <a:rPr lang="en-ID" sz="1200" dirty="0"/>
              <a:t> Kendala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Peningkatan</a:t>
            </a:r>
            <a:r>
              <a:rPr lang="en-ID" sz="1200" dirty="0"/>
              <a:t> </a:t>
            </a:r>
            <a:r>
              <a:rPr lang="en-ID" sz="1200" dirty="0" err="1"/>
              <a:t>Rantai</a:t>
            </a:r>
            <a:r>
              <a:rPr lang="en-ID" sz="1200" dirty="0"/>
              <a:t> Nilai</a:t>
            </a:r>
          </a:p>
          <a:p>
            <a:r>
              <a:rPr lang="en-ID" sz="1200" dirty="0"/>
              <a:t>II. Jenis </a:t>
            </a:r>
            <a:r>
              <a:rPr lang="en-ID" sz="1200" dirty="0" err="1"/>
              <a:t>Kegiatan</a:t>
            </a:r>
            <a:r>
              <a:rPr lang="en-ID" sz="1200" dirty="0"/>
              <a:t> </a:t>
            </a:r>
            <a:r>
              <a:rPr lang="en-ID" sz="1200" dirty="0" err="1"/>
              <a:t>Proyek</a:t>
            </a:r>
            <a:endParaRPr lang="en-ID" sz="1200" dirty="0"/>
          </a:p>
          <a:p>
            <a:pPr marL="266700" indent="-266700"/>
            <a:r>
              <a:rPr lang="en-ID" sz="1200" dirty="0"/>
              <a:t>	A. </a:t>
            </a:r>
            <a:r>
              <a:rPr lang="en-ID" sz="1200" dirty="0" err="1"/>
              <a:t>Perencanaan</a:t>
            </a:r>
            <a:r>
              <a:rPr lang="en-ID" sz="1200" dirty="0"/>
              <a:t> Pembangunan </a:t>
            </a:r>
            <a:r>
              <a:rPr lang="en-ID" sz="1200" dirty="0" err="1"/>
              <a:t>Tambak</a:t>
            </a:r>
            <a:r>
              <a:rPr lang="en-ID" sz="1200" dirty="0"/>
              <a:t> </a:t>
            </a:r>
            <a:r>
              <a:rPr lang="en-ID" sz="1200" dirty="0" err="1"/>
              <a:t>Kluster</a:t>
            </a:r>
            <a:endParaRPr lang="en-ID" sz="1200" dirty="0"/>
          </a:p>
          <a:p>
            <a:pPr marL="266700" indent="-266700"/>
            <a:r>
              <a:rPr lang="en-ID" sz="1200" dirty="0"/>
              <a:t>	B. </a:t>
            </a:r>
            <a:r>
              <a:rPr lang="en-ID" sz="1200" dirty="0" err="1"/>
              <a:t>Perencanaan</a:t>
            </a:r>
            <a:r>
              <a:rPr lang="en-ID" sz="1200" dirty="0"/>
              <a:t> Pembangunan </a:t>
            </a:r>
            <a:r>
              <a:rPr lang="en-ID" sz="1200" dirty="0" err="1"/>
              <a:t>Tambak</a:t>
            </a:r>
            <a:r>
              <a:rPr lang="en-ID" sz="1200" dirty="0"/>
              <a:t> Masyarakat (</a:t>
            </a:r>
            <a:r>
              <a:rPr lang="en-ID" sz="1200" dirty="0" err="1"/>
              <a:t>Tambak</a:t>
            </a:r>
            <a:r>
              <a:rPr lang="en-ID" sz="1200" dirty="0"/>
              <a:t> </a:t>
            </a:r>
            <a:r>
              <a:rPr lang="en-ID" sz="1200" dirty="0" err="1"/>
              <a:t>Tradisional</a:t>
            </a:r>
            <a:r>
              <a:rPr lang="en-ID" sz="1200" dirty="0"/>
              <a:t> dan </a:t>
            </a:r>
            <a:r>
              <a:rPr lang="en-ID" sz="1200" dirty="0" err="1"/>
              <a:t>Tambak</a:t>
            </a:r>
            <a:r>
              <a:rPr lang="en-ID" sz="1200" dirty="0"/>
              <a:t> </a:t>
            </a:r>
            <a:r>
              <a:rPr lang="en-ID" sz="1200" dirty="0" err="1"/>
              <a:t>Tradisional</a:t>
            </a:r>
            <a:r>
              <a:rPr lang="en-ID" sz="1200" dirty="0"/>
              <a:t> Plus)</a:t>
            </a:r>
          </a:p>
          <a:p>
            <a:r>
              <a:rPr lang="en-ID" sz="1200" dirty="0"/>
              <a:t>III. </a:t>
            </a:r>
            <a:r>
              <a:rPr lang="en-ID" sz="1200" dirty="0" err="1"/>
              <a:t>Implementasi</a:t>
            </a:r>
            <a:r>
              <a:rPr lang="en-ID" sz="1200" dirty="0"/>
              <a:t> </a:t>
            </a:r>
            <a:r>
              <a:rPr lang="en-ID" sz="1200" dirty="0" err="1"/>
              <a:t>Perencanaan</a:t>
            </a:r>
            <a:r>
              <a:rPr lang="en-ID" sz="1200" dirty="0"/>
              <a:t> </a:t>
            </a:r>
            <a:r>
              <a:rPr lang="en-ID" sz="1200" dirty="0" err="1"/>
              <a:t>Perlindungan</a:t>
            </a:r>
            <a:r>
              <a:rPr lang="en-ID" sz="1200" dirty="0"/>
              <a:t> dan uji </a:t>
            </a:r>
            <a:r>
              <a:rPr lang="en-ID" sz="1200" dirty="0" err="1"/>
              <a:t>tuntas</a:t>
            </a:r>
            <a:r>
              <a:rPr lang="en-ID" sz="1200" dirty="0"/>
              <a:t>  </a:t>
            </a:r>
          </a:p>
          <a:p>
            <a:pPr marL="266700" indent="-266700"/>
            <a:r>
              <a:rPr lang="en-ID" sz="1200" dirty="0"/>
              <a:t>	A. </a:t>
            </a:r>
            <a:r>
              <a:rPr lang="en-ID" sz="1200" dirty="0" err="1"/>
              <a:t>Kemiskinan</a:t>
            </a:r>
            <a:r>
              <a:rPr lang="en-ID" sz="1200" dirty="0"/>
              <a:t>, Sosial dan Gender</a:t>
            </a:r>
          </a:p>
          <a:p>
            <a:pPr marL="266700" indent="-266700"/>
            <a:r>
              <a:rPr lang="en-ID" sz="1200" dirty="0"/>
              <a:t>	B. </a:t>
            </a:r>
            <a:r>
              <a:rPr lang="en-ID" sz="1200" dirty="0" err="1"/>
              <a:t>Perlindungan</a:t>
            </a:r>
            <a:r>
              <a:rPr lang="en-ID" sz="1200" dirty="0"/>
              <a:t> </a:t>
            </a:r>
            <a:r>
              <a:rPr lang="en-ID" sz="1200" dirty="0" err="1"/>
              <a:t>Lingkungan</a:t>
            </a:r>
            <a:r>
              <a:rPr lang="en-ID" sz="1200" dirty="0"/>
              <a:t> dan Sosial </a:t>
            </a:r>
          </a:p>
          <a:p>
            <a:pPr marL="266700" indent="-266700"/>
            <a:r>
              <a:rPr lang="en-ID" sz="1200" dirty="0"/>
              <a:t>IV.  </a:t>
            </a:r>
            <a:r>
              <a:rPr lang="en-ID" sz="1200" dirty="0" err="1"/>
              <a:t>Anggaran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SADP </a:t>
            </a:r>
          </a:p>
          <a:p>
            <a:r>
              <a:rPr lang="en-ID" sz="1200" dirty="0"/>
              <a:t> </a:t>
            </a:r>
          </a:p>
          <a:p>
            <a:r>
              <a:rPr lang="en-ID" sz="1200" dirty="0"/>
              <a:t>Daftar Lampiran</a:t>
            </a:r>
          </a:p>
          <a:p>
            <a:r>
              <a:rPr lang="en-ID" sz="1200" dirty="0"/>
              <a:t>1. Lokasi dan Desain </a:t>
            </a:r>
            <a:r>
              <a:rPr lang="en-ID" sz="1200" dirty="0" err="1"/>
              <a:t>Infrastruktur</a:t>
            </a:r>
            <a:endParaRPr lang="en-ID" sz="1200" dirty="0"/>
          </a:p>
          <a:p>
            <a:r>
              <a:rPr lang="en-ID" sz="1200" dirty="0"/>
              <a:t>2. </a:t>
            </a:r>
            <a:r>
              <a:rPr lang="en-ID" sz="1200" dirty="0" err="1"/>
              <a:t>Estimasi</a:t>
            </a:r>
            <a:r>
              <a:rPr lang="en-ID" sz="1200" dirty="0"/>
              <a:t> </a:t>
            </a:r>
            <a:r>
              <a:rPr lang="en-ID" sz="1200" dirty="0" err="1"/>
              <a:t>Biaya</a:t>
            </a:r>
            <a:r>
              <a:rPr lang="en-ID" sz="1200" dirty="0"/>
              <a:t> </a:t>
            </a:r>
            <a:r>
              <a:rPr lang="en-ID" sz="1200" dirty="0" err="1"/>
              <a:t>Terperinci</a:t>
            </a:r>
            <a:r>
              <a:rPr lang="en-ID" sz="1200" dirty="0"/>
              <a:t> </a:t>
            </a:r>
            <a:r>
              <a:rPr lang="en-ID" sz="1200" dirty="0" err="1"/>
              <a:t>Berdasarkan</a:t>
            </a:r>
            <a:r>
              <a:rPr lang="en-ID" sz="1200" dirty="0"/>
              <a:t> </a:t>
            </a:r>
            <a:r>
              <a:rPr lang="en-ID" sz="1200" dirty="0" err="1"/>
              <a:t>Kategori</a:t>
            </a:r>
            <a:r>
              <a:rPr lang="en-ID" sz="1200" dirty="0"/>
              <a:t> </a:t>
            </a:r>
            <a:r>
              <a:rPr lang="en-ID" sz="1200" dirty="0" err="1"/>
              <a:t>Pengeluaran</a:t>
            </a:r>
            <a:endParaRPr lang="en-ID" sz="1200" dirty="0"/>
          </a:p>
          <a:p>
            <a:r>
              <a:rPr lang="en-ID" sz="1200" dirty="0"/>
              <a:t>3. Model Ekonomi dan </a:t>
            </a:r>
            <a:r>
              <a:rPr lang="en-ID" sz="1200" dirty="0" err="1"/>
              <a:t>Keuangan</a:t>
            </a:r>
            <a:endParaRPr lang="en-ID" sz="1200" dirty="0"/>
          </a:p>
          <a:p>
            <a:r>
              <a:rPr lang="en-ID" sz="1200" dirty="0"/>
              <a:t>4. </a:t>
            </a:r>
            <a:r>
              <a:rPr lang="en-ID" sz="1200" dirty="0" err="1"/>
              <a:t>Laporan</a:t>
            </a:r>
            <a:r>
              <a:rPr lang="en-ID" sz="1200" dirty="0"/>
              <a:t> </a:t>
            </a:r>
            <a:r>
              <a:rPr lang="en-ID" sz="1200" dirty="0" err="1"/>
              <a:t>Penilaian</a:t>
            </a:r>
            <a:r>
              <a:rPr lang="en-ID" sz="1200" dirty="0"/>
              <a:t> </a:t>
            </a:r>
            <a:r>
              <a:rPr lang="en-ID" sz="1200" dirty="0" err="1"/>
              <a:t>Dampak</a:t>
            </a:r>
            <a:r>
              <a:rPr lang="en-ID" sz="1200" dirty="0"/>
              <a:t> Sosial</a:t>
            </a:r>
          </a:p>
          <a:p>
            <a:r>
              <a:rPr lang="en-ID" sz="1200" dirty="0"/>
              <a:t>5. </a:t>
            </a:r>
            <a:r>
              <a:rPr lang="en-ID" sz="1200" dirty="0" err="1"/>
              <a:t>Formulir</a:t>
            </a:r>
            <a:r>
              <a:rPr lang="en-ID" sz="1200" dirty="0"/>
              <a:t> </a:t>
            </a:r>
            <a:r>
              <a:rPr lang="en-ID" sz="1200" dirty="0" err="1"/>
              <a:t>Penyaringan</a:t>
            </a:r>
            <a:r>
              <a:rPr lang="en-ID" sz="1200" dirty="0"/>
              <a:t> </a:t>
            </a:r>
            <a:r>
              <a:rPr lang="en-ID" sz="1200" dirty="0" err="1"/>
              <a:t>Perlindungan</a:t>
            </a:r>
            <a:r>
              <a:rPr lang="en-ID" sz="1200" dirty="0"/>
              <a:t> </a:t>
            </a:r>
            <a:r>
              <a:rPr lang="en-ID" sz="1200" dirty="0" err="1"/>
              <a:t>Lingkungan</a:t>
            </a:r>
            <a:endParaRPr lang="en-ID" sz="1200" dirty="0"/>
          </a:p>
          <a:p>
            <a:r>
              <a:rPr lang="en-ID" sz="1200" dirty="0"/>
              <a:t>6. </a:t>
            </a:r>
            <a:r>
              <a:rPr lang="en-ID" sz="1200" dirty="0" err="1"/>
              <a:t>Formulir</a:t>
            </a:r>
            <a:r>
              <a:rPr lang="en-ID" sz="1200" dirty="0"/>
              <a:t> </a:t>
            </a:r>
            <a:r>
              <a:rPr lang="en-ID" sz="1200" dirty="0" err="1"/>
              <a:t>Penyaringan</a:t>
            </a:r>
            <a:r>
              <a:rPr lang="en-ID" sz="1200" dirty="0"/>
              <a:t> </a:t>
            </a:r>
            <a:r>
              <a:rPr lang="en-ID" sz="1200" dirty="0" err="1"/>
              <a:t>Pemukiman</a:t>
            </a:r>
            <a:r>
              <a:rPr lang="en-ID" sz="1200" dirty="0"/>
              <a:t> Kembali </a:t>
            </a:r>
            <a:r>
              <a:rPr lang="en-ID" sz="1200" dirty="0" err="1"/>
              <a:t>Secara</a:t>
            </a:r>
            <a:r>
              <a:rPr lang="en-ID" sz="1200" dirty="0"/>
              <a:t> </a:t>
            </a:r>
            <a:r>
              <a:rPr lang="en-ID" sz="1200" dirty="0" err="1"/>
              <a:t>Paksa</a:t>
            </a:r>
            <a:r>
              <a:rPr lang="en-ID" sz="1200" dirty="0"/>
              <a:t> dan Masyarakat Adat</a:t>
            </a:r>
          </a:p>
          <a:p>
            <a:r>
              <a:rPr lang="en-ID" sz="1200" dirty="0"/>
              <a:t>7. Peta yang </a:t>
            </a:r>
            <a:r>
              <a:rPr lang="en-ID" sz="1200" dirty="0" err="1"/>
              <a:t>Menunjukkan</a:t>
            </a:r>
            <a:r>
              <a:rPr lang="en-ID" sz="1200" dirty="0"/>
              <a:t> Wilayah Masyarakat Adat dan Lokasi </a:t>
            </a:r>
            <a:r>
              <a:rPr lang="en-ID" sz="1200" dirty="0" err="1"/>
              <a:t>Subproyek</a:t>
            </a:r>
            <a:endParaRPr lang="en-ID" sz="1200" dirty="0"/>
          </a:p>
          <a:p>
            <a:r>
              <a:rPr lang="en-ID" sz="1200" dirty="0"/>
              <a:t>8. </a:t>
            </a:r>
            <a:r>
              <a:rPr lang="en-ID" sz="1200" dirty="0" err="1"/>
              <a:t>Dokumen</a:t>
            </a:r>
            <a:r>
              <a:rPr lang="en-ID" sz="1200" dirty="0"/>
              <a:t> </a:t>
            </a:r>
            <a:r>
              <a:rPr lang="en-ID" sz="1200" dirty="0" err="1"/>
              <a:t>Mitigasi</a:t>
            </a:r>
            <a:r>
              <a:rPr lang="en-ID" sz="1200" dirty="0"/>
              <a:t> </a:t>
            </a:r>
            <a:r>
              <a:rPr lang="en-ID" sz="1200" dirty="0" err="1"/>
              <a:t>Dampak</a:t>
            </a:r>
            <a:r>
              <a:rPr lang="en-ID" sz="1200" dirty="0"/>
              <a:t> (RP/</a:t>
            </a:r>
            <a:r>
              <a:rPr lang="en-ID" sz="1200" dirty="0" err="1"/>
              <a:t>perjanjian</a:t>
            </a:r>
            <a:r>
              <a:rPr lang="en-ID" sz="1200" dirty="0"/>
              <a:t> </a:t>
            </a:r>
            <a:r>
              <a:rPr lang="en-ID" sz="1200" dirty="0" err="1"/>
              <a:t>pembagian</a:t>
            </a:r>
            <a:r>
              <a:rPr lang="en-ID" sz="1200" dirty="0"/>
              <a:t> </a:t>
            </a:r>
            <a:r>
              <a:rPr lang="en-ID" sz="1200" dirty="0" err="1"/>
              <a:t>lahan</a:t>
            </a:r>
            <a:r>
              <a:rPr lang="en-ID" sz="1200" dirty="0"/>
              <a:t>/pooling/ </a:t>
            </a:r>
            <a:r>
              <a:rPr lang="en-ID" sz="1200" dirty="0" err="1"/>
              <a:t>pengaturan</a:t>
            </a:r>
            <a:r>
              <a:rPr lang="en-ID" sz="1200" dirty="0"/>
              <a:t> </a:t>
            </a:r>
            <a:r>
              <a:rPr lang="en-ID" sz="1200" dirty="0" err="1"/>
              <a:t>dampak</a:t>
            </a:r>
            <a:r>
              <a:rPr lang="en-ID" sz="1200" dirty="0"/>
              <a:t> </a:t>
            </a:r>
          </a:p>
          <a:p>
            <a:r>
              <a:rPr lang="en-ID" sz="1200" dirty="0"/>
              <a:t>non-</a:t>
            </a:r>
            <a:r>
              <a:rPr lang="en-ID" sz="1200" dirty="0" err="1"/>
              <a:t>lahan</a:t>
            </a:r>
            <a:r>
              <a:rPr lang="en-ID" sz="1200" dirty="0"/>
              <a:t>)</a:t>
            </a:r>
          </a:p>
          <a:p>
            <a:r>
              <a:rPr lang="en-ID" sz="1200" dirty="0"/>
              <a:t>9. </a:t>
            </a:r>
            <a:r>
              <a:rPr lang="en-ID" sz="1200" dirty="0" err="1"/>
              <a:t>Ringkasan</a:t>
            </a:r>
            <a:r>
              <a:rPr lang="en-ID" sz="1200" dirty="0"/>
              <a:t> Hasil </a:t>
            </a:r>
            <a:r>
              <a:rPr lang="en-ID" sz="1200" dirty="0" err="1"/>
              <a:t>Pertemuan</a:t>
            </a:r>
            <a:r>
              <a:rPr lang="en-ID" sz="1200" dirty="0"/>
              <a:t> </a:t>
            </a:r>
            <a:r>
              <a:rPr lang="en-ID" sz="1200" dirty="0" err="1"/>
              <a:t>Konsultasi</a:t>
            </a:r>
            <a:r>
              <a:rPr lang="en-ID" sz="1200" dirty="0"/>
              <a:t> Publik Awal</a:t>
            </a:r>
          </a:p>
          <a:p>
            <a:r>
              <a:rPr lang="en-ID" sz="1200" dirty="0"/>
              <a:t>10. </a:t>
            </a:r>
            <a:r>
              <a:rPr lang="en-ID" sz="1200" dirty="0" err="1"/>
              <a:t>Dokumen</a:t>
            </a:r>
            <a:r>
              <a:rPr lang="en-ID" sz="1200" dirty="0"/>
              <a:t> </a:t>
            </a:r>
            <a:r>
              <a:rPr lang="en-ID" sz="1200" dirty="0" err="1"/>
              <a:t>Perencanaan</a:t>
            </a:r>
            <a:r>
              <a:rPr lang="en-ID" sz="1200" dirty="0"/>
              <a:t> Pembangunan MHA (MHADP)</a:t>
            </a:r>
          </a:p>
          <a:p>
            <a:r>
              <a:rPr lang="en-ID" sz="1200" dirty="0"/>
              <a:t>11. Bagan Alir GRM yang </a:t>
            </a:r>
            <a:r>
              <a:rPr lang="en-ID" sz="1200" dirty="0" err="1"/>
              <a:t>Dibentuk</a:t>
            </a:r>
            <a:r>
              <a:rPr lang="en-ID" sz="1200" dirty="0"/>
              <a:t> </a:t>
            </a:r>
            <a:r>
              <a:rPr lang="en-ID" sz="1200" dirty="0" err="1"/>
              <a:t>dalam</a:t>
            </a:r>
            <a:r>
              <a:rPr lang="en-ID" sz="1200" dirty="0"/>
              <a:t> </a:t>
            </a:r>
            <a:r>
              <a:rPr lang="en-ID" sz="1200" dirty="0" err="1"/>
              <a:t>Subproyek</a:t>
            </a:r>
            <a:r>
              <a:rPr lang="en-ID" sz="1200" dirty="0"/>
              <a:t> dan Daftar </a:t>
            </a:r>
            <a:r>
              <a:rPr lang="en-ID" sz="1200" dirty="0" err="1"/>
              <a:t>Anggota</a:t>
            </a:r>
            <a:r>
              <a:rPr lang="en-ID" sz="1200" dirty="0"/>
              <a:t> dan Kontak GRC</a:t>
            </a:r>
          </a:p>
          <a:p>
            <a:r>
              <a:rPr lang="en-ID" sz="1200" dirty="0"/>
              <a:t>12. </a:t>
            </a:r>
            <a:r>
              <a:rPr lang="en-ID" sz="1200" dirty="0" err="1"/>
              <a:t>Rencana</a:t>
            </a:r>
            <a:r>
              <a:rPr lang="en-ID" sz="1200" dirty="0"/>
              <a:t> </a:t>
            </a:r>
            <a:r>
              <a:rPr lang="en-ID" sz="1200" dirty="0" err="1"/>
              <a:t>Pelaksanaan</a:t>
            </a:r>
            <a:r>
              <a:rPr lang="en-ID" sz="1200" dirty="0"/>
              <a:t> </a:t>
            </a:r>
            <a:r>
              <a:rPr lang="en-ID" sz="1200" dirty="0" err="1"/>
              <a:t>Subproyek</a:t>
            </a:r>
            <a:r>
              <a:rPr lang="en-ID" sz="1200" dirty="0"/>
              <a:t> (Gantt Chart) </a:t>
            </a:r>
          </a:p>
        </p:txBody>
      </p:sp>
      <p:sp>
        <p:nvSpPr>
          <p:cNvPr id="6" name="Persegi Panjang 5">
            <a:extLst>
              <a:ext uri="{FF2B5EF4-FFF2-40B4-BE49-F238E27FC236}">
                <a16:creationId xmlns:a16="http://schemas.microsoft.com/office/drawing/2014/main" id="{8C499D0A-80DF-AEEF-B7C2-3A3A31AAE3AC}"/>
              </a:ext>
            </a:extLst>
          </p:cNvPr>
          <p:cNvSpPr/>
          <p:nvPr/>
        </p:nvSpPr>
        <p:spPr>
          <a:xfrm>
            <a:off x="586738" y="747339"/>
            <a:ext cx="5419725" cy="6705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Pembebasan</a:t>
            </a:r>
            <a:r>
              <a:rPr lang="en-US" dirty="0"/>
              <a:t> Tanah</a:t>
            </a:r>
            <a:endParaRPr lang="en-ID" dirty="0"/>
          </a:p>
        </p:txBody>
      </p:sp>
      <p:sp>
        <p:nvSpPr>
          <p:cNvPr id="7" name="Persegi Panjang 6">
            <a:extLst>
              <a:ext uri="{FF2B5EF4-FFF2-40B4-BE49-F238E27FC236}">
                <a16:creationId xmlns:a16="http://schemas.microsoft.com/office/drawing/2014/main" id="{5F5F2F23-A27B-4A5C-480B-844AB30E7127}"/>
              </a:ext>
            </a:extLst>
          </p:cNvPr>
          <p:cNvSpPr/>
          <p:nvPr/>
        </p:nvSpPr>
        <p:spPr>
          <a:xfrm>
            <a:off x="6278878" y="747339"/>
            <a:ext cx="5828129" cy="601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Budidaya</a:t>
            </a:r>
            <a:r>
              <a:rPr lang="en-US" dirty="0"/>
              <a:t> </a:t>
            </a:r>
            <a:r>
              <a:rPr lang="en-US" dirty="0" err="1"/>
              <a:t>Udamg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r>
              <a:rPr lang="en-US" dirty="0"/>
              <a:t>  </a:t>
            </a:r>
            <a:endParaRPr lang="en-ID" dirty="0"/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3B6EA31D-6C4D-18D5-10B5-B894E12E1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414" y="0"/>
            <a:ext cx="4428008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56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4B6EF-2A6F-4EE0-7A46-534D924FA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6B8E947-91A2-CE99-2286-C0600216A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9A7BA8AC-A946-1329-E8DF-B8EF71049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43037"/>
            <a:ext cx="11201400" cy="397192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615288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9EA99-853F-7277-90E7-5C5B01EEB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94815A1-6E07-F60E-97E3-6966049D0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95" y="149885"/>
            <a:ext cx="4700334" cy="826061"/>
          </a:xfrm>
          <a:prstGeom prst="rect">
            <a:avLst/>
          </a:prstGeom>
        </p:spPr>
      </p:pic>
      <p:sp>
        <p:nvSpPr>
          <p:cNvPr id="5" name="Kotak Teks 4">
            <a:extLst>
              <a:ext uri="{FF2B5EF4-FFF2-40B4-BE49-F238E27FC236}">
                <a16:creationId xmlns:a16="http://schemas.microsoft.com/office/drawing/2014/main" id="{B4375607-9624-571B-E340-2760387565B4}"/>
              </a:ext>
            </a:extLst>
          </p:cNvPr>
          <p:cNvSpPr txBox="1"/>
          <p:nvPr/>
        </p:nvSpPr>
        <p:spPr>
          <a:xfrm>
            <a:off x="2903661" y="1327846"/>
            <a:ext cx="614142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400" dirty="0" err="1"/>
              <a:t>Rentan</a:t>
            </a:r>
            <a:r>
              <a:rPr lang="en-ID" sz="1400" dirty="0"/>
              <a:t> dan </a:t>
            </a:r>
            <a:r>
              <a:rPr lang="en-ID" sz="1400" dirty="0" err="1"/>
              <a:t>keparahan</a:t>
            </a:r>
            <a:endParaRPr lang="en-ID" sz="1400" dirty="0"/>
          </a:p>
          <a:p>
            <a:r>
              <a:rPr lang="en-ID" sz="1400" dirty="0"/>
              <a:t>AP </a:t>
            </a:r>
            <a:r>
              <a:rPr lang="en-ID" sz="1400" dirty="0" err="1"/>
              <a:t>Rentan</a:t>
            </a:r>
            <a:endParaRPr lang="en-ID" sz="1400" dirty="0"/>
          </a:p>
          <a:p>
            <a:r>
              <a:rPr lang="en-ID" sz="1400" dirty="0"/>
              <a:t>AP </a:t>
            </a:r>
            <a:r>
              <a:rPr lang="en-ID" sz="1400" dirty="0" err="1"/>
              <a:t>rentan</a:t>
            </a:r>
            <a:r>
              <a:rPr lang="en-ID" sz="1400" dirty="0"/>
              <a:t> </a:t>
            </a:r>
            <a:r>
              <a:rPr lang="en-ID" sz="1400" dirty="0" err="1"/>
              <a:t>meliputi</a:t>
            </a:r>
            <a:r>
              <a:rPr lang="en-ID" sz="1400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Keluarga</a:t>
            </a:r>
            <a:r>
              <a:rPr lang="en-ID" sz="1400" dirty="0"/>
              <a:t> miskin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Kepala</a:t>
            </a:r>
            <a:r>
              <a:rPr lang="en-ID" sz="1400" dirty="0"/>
              <a:t> </a:t>
            </a:r>
            <a:r>
              <a:rPr lang="en-ID" sz="1400" dirty="0" err="1"/>
              <a:t>Keluarga</a:t>
            </a:r>
            <a:r>
              <a:rPr lang="en-ID" sz="1400" dirty="0"/>
              <a:t> </a:t>
            </a:r>
            <a:r>
              <a:rPr lang="en-ID" sz="1400" dirty="0" err="1"/>
              <a:t>perempuan</a:t>
            </a:r>
            <a:r>
              <a:rPr lang="en-ID" sz="1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Kepala</a:t>
            </a:r>
            <a:r>
              <a:rPr lang="en-ID" sz="1400" dirty="0"/>
              <a:t> </a:t>
            </a:r>
            <a:r>
              <a:rPr lang="en-ID" sz="1400" dirty="0" err="1"/>
              <a:t>Keluargadisabilitas</a:t>
            </a:r>
            <a:r>
              <a:rPr lang="en-ID" sz="1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/>
              <a:t>Rumah </a:t>
            </a:r>
            <a:r>
              <a:rPr lang="en-ID" sz="1400" dirty="0" err="1"/>
              <a:t>tangga</a:t>
            </a:r>
            <a:r>
              <a:rPr lang="en-ID" sz="1400" dirty="0"/>
              <a:t> yang </a:t>
            </a:r>
            <a:r>
              <a:rPr lang="en-ID" sz="1400" dirty="0" err="1"/>
              <a:t>hidup</a:t>
            </a:r>
            <a:r>
              <a:rPr lang="en-ID" sz="1400" dirty="0"/>
              <a:t> di </a:t>
            </a:r>
            <a:r>
              <a:rPr lang="en-ID" sz="1400" dirty="0" err="1"/>
              <a:t>bawah</a:t>
            </a:r>
            <a:r>
              <a:rPr lang="en-ID" sz="1400" dirty="0"/>
              <a:t> garis </a:t>
            </a:r>
            <a:r>
              <a:rPr lang="en-ID" sz="1400" dirty="0" err="1"/>
              <a:t>kemiskinan</a:t>
            </a:r>
            <a:r>
              <a:rPr lang="en-ID" sz="1400" dirty="0"/>
              <a:t>; dan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Kepala</a:t>
            </a:r>
            <a:r>
              <a:rPr lang="en-ID" sz="1400" dirty="0"/>
              <a:t> </a:t>
            </a:r>
            <a:r>
              <a:rPr lang="en-ID" sz="1400" dirty="0" err="1"/>
              <a:t>Keluarga</a:t>
            </a:r>
            <a:r>
              <a:rPr lang="en-ID" sz="1400" dirty="0"/>
              <a:t> oleh </a:t>
            </a:r>
            <a:r>
              <a:rPr lang="en-ID" sz="1400" dirty="0" err="1"/>
              <a:t>lansia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lansia</a:t>
            </a:r>
            <a:r>
              <a:rPr lang="en-ID" sz="14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/>
              <a:t>Orang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hak</a:t>
            </a:r>
            <a:r>
              <a:rPr lang="en-ID" sz="1400" dirty="0"/>
              <a:t> </a:t>
            </a:r>
            <a:r>
              <a:rPr lang="en-ID" sz="1400" dirty="0" err="1"/>
              <a:t>atas</a:t>
            </a:r>
            <a:r>
              <a:rPr lang="en-ID" sz="1400" dirty="0"/>
              <a:t> </a:t>
            </a:r>
            <a:r>
              <a:rPr lang="en-ID" sz="1400" dirty="0" err="1"/>
              <a:t>tanah</a:t>
            </a:r>
            <a:r>
              <a:rPr lang="en-ID" sz="1400" dirty="0"/>
              <a:t> /Tidak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tanah</a:t>
            </a:r>
            <a:endParaRPr lang="en-ID" sz="1400" dirty="0"/>
          </a:p>
          <a:p>
            <a:r>
              <a:rPr lang="en-ID" sz="1400" dirty="0"/>
              <a:t>AP </a:t>
            </a:r>
            <a:r>
              <a:rPr lang="en-ID" sz="1400" dirty="0" err="1"/>
              <a:t>parah</a:t>
            </a:r>
            <a:endParaRPr lang="en-ID" sz="1400" dirty="0"/>
          </a:p>
          <a:p>
            <a:r>
              <a:rPr lang="en-ID" sz="1400" dirty="0"/>
              <a:t>AP </a:t>
            </a:r>
            <a:r>
              <a:rPr lang="en-ID" sz="1400" dirty="0" err="1"/>
              <a:t>parah</a:t>
            </a:r>
            <a:r>
              <a:rPr lang="en-ID" sz="1400" dirty="0"/>
              <a:t> </a:t>
            </a:r>
            <a:r>
              <a:rPr lang="en-ID" sz="1400" dirty="0" err="1"/>
              <a:t>meliputi</a:t>
            </a:r>
            <a:r>
              <a:rPr lang="en-ID" sz="1400" dirty="0"/>
              <a:t>:</a:t>
            </a:r>
          </a:p>
          <a:p>
            <a:r>
              <a:rPr lang="en-ID" sz="1400" dirty="0"/>
              <a:t>Orang yang </a:t>
            </a:r>
            <a:r>
              <a:rPr lang="en-ID" sz="1400" dirty="0" err="1"/>
              <a:t>tergusur</a:t>
            </a:r>
            <a:r>
              <a:rPr lang="en-ID" sz="1400" dirty="0"/>
              <a:t> </a:t>
            </a:r>
            <a:r>
              <a:rPr lang="en-ID" sz="1400" dirty="0" err="1"/>
              <a:t>secara</a:t>
            </a:r>
            <a:r>
              <a:rPr lang="en-ID" sz="1400" dirty="0"/>
              <a:t> </a:t>
            </a:r>
            <a:r>
              <a:rPr lang="en-ID" sz="1400" dirty="0" err="1"/>
              <a:t>fisik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perumahan</a:t>
            </a:r>
            <a:r>
              <a:rPr lang="en-ID" sz="1400" dirty="0"/>
              <a:t>; </a:t>
            </a:r>
            <a:r>
              <a:rPr lang="en-ID" sz="1400" dirty="0" err="1"/>
              <a:t>atau</a:t>
            </a:r>
            <a:endParaRPr lang="en-ID" sz="1400" dirty="0"/>
          </a:p>
          <a:p>
            <a:r>
              <a:rPr lang="en-ID" sz="1400" dirty="0"/>
              <a:t></a:t>
            </a:r>
            <a:r>
              <a:rPr lang="en-ID" sz="1400" dirty="0" err="1"/>
              <a:t>Kehilangan</a:t>
            </a:r>
            <a:r>
              <a:rPr lang="en-ID" sz="1400" dirty="0"/>
              <a:t> 10%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lebih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aset</a:t>
            </a:r>
            <a:r>
              <a:rPr lang="en-ID" sz="1400" dirty="0"/>
              <a:t> </a:t>
            </a:r>
            <a:r>
              <a:rPr lang="en-ID" sz="1400" dirty="0" err="1"/>
              <a:t>produktif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; </a:t>
            </a:r>
            <a:r>
              <a:rPr lang="en-ID" sz="1400" dirty="0" err="1"/>
              <a:t>atau</a:t>
            </a:r>
            <a:endParaRPr lang="en-ID" sz="1400" dirty="0"/>
          </a:p>
          <a:p>
            <a:r>
              <a:rPr lang="en-ID" sz="1400" dirty="0"/>
              <a:t></a:t>
            </a:r>
            <a:r>
              <a:rPr lang="en-ID" sz="1400" dirty="0" err="1"/>
              <a:t>Kehilangan</a:t>
            </a:r>
            <a:r>
              <a:rPr lang="en-ID" sz="1400" dirty="0"/>
              <a:t> </a:t>
            </a:r>
            <a:r>
              <a:rPr lang="en-ID" sz="1400" dirty="0" err="1"/>
              <a:t>lebih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10%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lebih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pendapatan</a:t>
            </a:r>
            <a:r>
              <a:rPr lang="en-ID" sz="1400" dirty="0"/>
              <a:t> </a:t>
            </a:r>
            <a:r>
              <a:rPr lang="en-ID" sz="1400" dirty="0" err="1"/>
              <a:t>produktif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2424305"/>
      </p:ext>
    </p:extLst>
  </p:cSld>
  <p:clrMapOvr>
    <a:masterClrMapping/>
  </p:clrMapOvr>
</p:sld>
</file>

<file path=ppt/theme/theme1.xml><?xml version="1.0" encoding="utf-8"?>
<a:theme xmlns:a="http://schemas.openxmlformats.org/drawingml/2006/main" name="Isometric Proposal by Slidesgo">
  <a:themeElements>
    <a:clrScheme name="Simple Light">
      <a:dk1>
        <a:srgbClr val="263238"/>
      </a:dk1>
      <a:lt1>
        <a:srgbClr val="37474F"/>
      </a:lt1>
      <a:dk2>
        <a:srgbClr val="455A64"/>
      </a:dk2>
      <a:lt2>
        <a:srgbClr val="999999"/>
      </a:lt2>
      <a:accent1>
        <a:srgbClr val="E0E0E0"/>
      </a:accent1>
      <a:accent2>
        <a:srgbClr val="EBEBEB"/>
      </a:accent2>
      <a:accent3>
        <a:srgbClr val="FAFAFA"/>
      </a:accent3>
      <a:accent4>
        <a:srgbClr val="1FB299"/>
      </a:accent4>
      <a:accent5>
        <a:srgbClr val="23C7AC"/>
      </a:accent5>
      <a:accent6>
        <a:srgbClr val="7DEBD9"/>
      </a:accent6>
      <a:hlink>
        <a:srgbClr val="7DEBD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3641</TotalTime>
  <Words>2786</Words>
  <Application>Microsoft Office PowerPoint</Application>
  <PresentationFormat>Layar Lebar</PresentationFormat>
  <Paragraphs>335</Paragraphs>
  <Slides>47</Slides>
  <Notes>7</Notes>
  <HiddenSlides>0</HiddenSlides>
  <MMClips>0</MMClips>
  <ScaleCrop>false</ScaleCrop>
  <HeadingPairs>
    <vt:vector size="6" baseType="variant">
      <vt:variant>
        <vt:lpstr>Font Dipakai</vt:lpstr>
      </vt:variant>
      <vt:variant>
        <vt:i4>11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47</vt:i4>
      </vt:variant>
    </vt:vector>
  </HeadingPairs>
  <TitlesOfParts>
    <vt:vector size="59" baseType="lpstr">
      <vt:lpstr>Arial</vt:lpstr>
      <vt:lpstr>Arial Black</vt:lpstr>
      <vt:lpstr>Calibri</vt:lpstr>
      <vt:lpstr>Dosis ExtraLight</vt:lpstr>
      <vt:lpstr>inherit</vt:lpstr>
      <vt:lpstr>Josefin Sans</vt:lpstr>
      <vt:lpstr>Segoe UI</vt:lpstr>
      <vt:lpstr>Segoe UI Black</vt:lpstr>
      <vt:lpstr>Staatliches</vt:lpstr>
      <vt:lpstr>Times New Roman</vt:lpstr>
      <vt:lpstr>Wingdings</vt:lpstr>
      <vt:lpstr>Isometric Proposal by Slidesgo</vt:lpstr>
      <vt:lpstr>Due Deligence Report (DDR) Social Impact Assesment (SIA) In  Sustainable Aquaculture Development Plan (SADP) &amp; Dokumen Perencanaan Pembebasan Tanah (DPPT)</vt:lpstr>
      <vt:lpstr>Social Safeguards Activities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Survey design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PMTC IISAP</dc:creator>
  <cp:lastModifiedBy>PMTC IISAP</cp:lastModifiedBy>
  <cp:revision>22</cp:revision>
  <cp:lastPrinted>2025-05-19T01:35:46Z</cp:lastPrinted>
  <dcterms:created xsi:type="dcterms:W3CDTF">2025-04-25T02:40:26Z</dcterms:created>
  <dcterms:modified xsi:type="dcterms:W3CDTF">2025-05-19T01:40:08Z</dcterms:modified>
</cp:coreProperties>
</file>